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086A69F-8CDE-D719-2253-6BCDA56CCE51}" name="Mary Pluta" initials="MP" userId="S::mpluta@nfpa.com::99a59560-2252-45a7-a8eb-f06f72f24a7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75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0ECBE-CBCF-524B-BEC3-9105B453A214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B8E15-19D7-064A-92D3-D9AAC08BA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236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red and white circle with a black background&#10;&#10;Description automatically generated">
            <a:extLst>
              <a:ext uri="{FF2B5EF4-FFF2-40B4-BE49-F238E27FC236}">
                <a16:creationId xmlns:a16="http://schemas.microsoft.com/office/drawing/2014/main" id="{D1816B34-E99E-F3CD-F38C-3661E4A833A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988" y="5721789"/>
            <a:ext cx="2655333" cy="1039137"/>
          </a:xfrm>
          <a:prstGeom prst="rect">
            <a:avLst/>
          </a:prstGeom>
        </p:spPr>
      </p:pic>
      <p:pic>
        <p:nvPicPr>
          <p:cNvPr id="5" name="Picture 4" descr="A black background with text&#10;&#10;Description automatically generated">
            <a:extLst>
              <a:ext uri="{FF2B5EF4-FFF2-40B4-BE49-F238E27FC236}">
                <a16:creationId xmlns:a16="http://schemas.microsoft.com/office/drawing/2014/main" id="{574B4B77-662D-A4A3-BFF6-FD3C6A18021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227053" y="967434"/>
            <a:ext cx="7737894" cy="403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932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l">
              <a:defRPr sz="44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5EDA-7EC5-C547-8E14-336FC64FA1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November 16, 2016</a:t>
            </a:r>
          </a:p>
        </p:txBody>
      </p:sp>
      <p:pic>
        <p:nvPicPr>
          <p:cNvPr id="8" name="Picture 7" descr="A black background with text&#10;&#10;Description automatically generated">
            <a:extLst>
              <a:ext uri="{FF2B5EF4-FFF2-40B4-BE49-F238E27FC236}">
                <a16:creationId xmlns:a16="http://schemas.microsoft.com/office/drawing/2014/main" id="{A3D05D57-79A2-719B-55C8-7062C5C34D5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37623" y="0"/>
            <a:ext cx="2554377" cy="1333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885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128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November 16,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ECFE6-CC61-EA4A-8360-C8928631EA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81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nfpafoundation.org/wp-content/uploads/2023/01/hydraulic-circuit-color-code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173048" y="5183731"/>
            <a:ext cx="30527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dirty="0"/>
              <a:t>Midway Review &amp; Update</a:t>
            </a:r>
            <a:br>
              <a:rPr lang="en-US" b="1" dirty="0"/>
            </a:br>
            <a:r>
              <a:rPr lang="en-US" b="1" dirty="0"/>
              <a:t>TEAM or INSTITUTION NAME</a:t>
            </a:r>
          </a:p>
          <a:p>
            <a:pPr algn="r"/>
            <a:r>
              <a:rPr lang="en-US" b="1" dirty="0"/>
              <a:t>TEAM ADVISOR</a:t>
            </a:r>
          </a:p>
          <a:p>
            <a:pPr algn="r"/>
            <a:r>
              <a:rPr lang="en-US" b="1" dirty="0"/>
              <a:t>DATE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8405288" y="4913435"/>
            <a:ext cx="1676400" cy="1638903"/>
            <a:chOff x="6881288" y="4913434"/>
            <a:chExt cx="1676400" cy="1638903"/>
          </a:xfrm>
        </p:grpSpPr>
        <p:sp>
          <p:nvSpPr>
            <p:cNvPr id="8" name="Rectangle 7"/>
            <p:cNvSpPr/>
            <p:nvPr/>
          </p:nvSpPr>
          <p:spPr>
            <a:xfrm>
              <a:off x="6881288" y="4913434"/>
              <a:ext cx="1676400" cy="163890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098901" y="5386379"/>
              <a:ext cx="12831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University Image Logo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2760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Informational Only</a:t>
            </a:r>
            <a:br>
              <a:rPr lang="en-US" sz="3600" dirty="0"/>
            </a:br>
            <a:r>
              <a:rPr lang="en-US" sz="3600" dirty="0"/>
              <a:t>Delete for Midway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Midway Review presentation will be judged as its own category and eligible for a $1000 prize. </a:t>
            </a:r>
            <a:endParaRPr lang="en-US" strike="sngStrike" dirty="0"/>
          </a:p>
          <a:p>
            <a:r>
              <a:rPr lang="en-US" dirty="0"/>
              <a:t>Teams must submit the PowerPoint two days before their presentation.</a:t>
            </a:r>
          </a:p>
          <a:p>
            <a:r>
              <a:rPr lang="en-US" dirty="0"/>
              <a:t>All members of the team are expected to contribute to the presentation.</a:t>
            </a:r>
          </a:p>
          <a:p>
            <a:r>
              <a:rPr lang="en-US" dirty="0"/>
              <a:t>This presentation is to be of high quality and well-rehearsed.</a:t>
            </a:r>
          </a:p>
          <a:p>
            <a:r>
              <a:rPr lang="en-US" dirty="0"/>
              <a:t>Length: There will be 45 minutes for the presentation, followed by 10 minutes of Q&amp;A. </a:t>
            </a:r>
          </a:p>
          <a:p>
            <a:r>
              <a:rPr lang="en-US" dirty="0"/>
              <a:t>The Program Manager will end the session.</a:t>
            </a:r>
          </a:p>
          <a:p>
            <a:r>
              <a:rPr lang="en-US" dirty="0"/>
              <a:t>Start the presentation by specifying if the team is building from scratch or leveraging last year’s work product as a base to build upon.</a:t>
            </a:r>
          </a:p>
          <a:p>
            <a:r>
              <a:rPr lang="en-US" dirty="0"/>
              <a:t>Identify local hose suppliers and share this information during the midway review. Seek feedback from judges as needed during Q&amp;A. </a:t>
            </a:r>
          </a:p>
          <a:p>
            <a:r>
              <a:rPr lang="en-US" dirty="0"/>
              <a:t>Use correct </a:t>
            </a:r>
            <a:r>
              <a:rPr lang="en-US" dirty="0">
                <a:hlinkClick r:id="rId2"/>
              </a:rPr>
              <a:t>color coding </a:t>
            </a:r>
            <a:r>
              <a:rPr lang="en-US" dirty="0"/>
              <a:t>for the hydraulic circuit.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955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239519"/>
            <a:ext cx="9123680" cy="578597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Team Introductions (include photo)</a:t>
            </a:r>
          </a:p>
          <a:p>
            <a:r>
              <a:rPr lang="en-US" dirty="0"/>
              <a:t>Refer to the FPVC Assessment Rubric for detailed evaluation criteria. </a:t>
            </a:r>
          </a:p>
          <a:p>
            <a:r>
              <a:rPr lang="en-US" dirty="0"/>
              <a:t>Teams will be evaluated on:</a:t>
            </a:r>
          </a:p>
          <a:p>
            <a:pPr lvl="1"/>
            <a:r>
              <a:rPr lang="en-US" dirty="0"/>
              <a:t>Design objectives and </a:t>
            </a:r>
            <a:r>
              <a:rPr lang="en-US" strike="sngStrike" dirty="0"/>
              <a:t>l</a:t>
            </a:r>
            <a:r>
              <a:rPr lang="en-US" dirty="0"/>
              <a:t>essons learned from investigating previous designs</a:t>
            </a:r>
            <a:endParaRPr lang="en-US" strike="sngStrike" dirty="0"/>
          </a:p>
          <a:p>
            <a:pPr lvl="1"/>
            <a:r>
              <a:rPr lang="en-US" dirty="0"/>
              <a:t>Vehicle design					</a:t>
            </a:r>
          </a:p>
          <a:p>
            <a:pPr lvl="1"/>
            <a:r>
              <a:rPr lang="en-US" dirty="0"/>
              <a:t>Hydraulic and Pneumatic circuit designs				</a:t>
            </a:r>
          </a:p>
          <a:p>
            <a:pPr lvl="1"/>
            <a:r>
              <a:rPr lang="en-US" dirty="0"/>
              <a:t>Calculation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and Analyses</a:t>
            </a:r>
          </a:p>
          <a:p>
            <a:pPr lvl="1"/>
            <a:r>
              <a:rPr lang="en-US" dirty="0"/>
              <a:t>Selection of Hardware				</a:t>
            </a:r>
          </a:p>
          <a:p>
            <a:pPr lvl="1"/>
            <a:r>
              <a:rPr lang="en-US" dirty="0"/>
              <a:t>Stage of prototype built to date</a:t>
            </a:r>
          </a:p>
          <a:p>
            <a:pPr lvl="2"/>
            <a:r>
              <a:rPr lang="en-US" sz="2300" dirty="0"/>
              <a:t>1= Significant progress has been made in sketches, schematics, and engineering design.</a:t>
            </a:r>
          </a:p>
          <a:p>
            <a:pPr lvl="2"/>
            <a:r>
              <a:rPr lang="en-US" sz="2300" dirty="0"/>
              <a:t>2= Vehicle frame assembly has begun</a:t>
            </a:r>
          </a:p>
          <a:p>
            <a:pPr lvl="2"/>
            <a:r>
              <a:rPr lang="en-US" sz="2300" dirty="0"/>
              <a:t>3= Vehicle frame has been assembled and ready for testing</a:t>
            </a:r>
          </a:p>
          <a:p>
            <a:pPr lvl="2"/>
            <a:r>
              <a:rPr lang="en-US" sz="2300" dirty="0"/>
              <a:t>4= Vehicle frame has been assembled, tested, and the pump, motor, accumulator, and mounting brackets have been made</a:t>
            </a:r>
          </a:p>
          <a:p>
            <a:pPr lvl="2"/>
            <a:r>
              <a:rPr lang="en-US" sz="2300" dirty="0"/>
              <a:t>5= Vehicle frame has been assembled and tested, and components are mounted</a:t>
            </a:r>
          </a:p>
          <a:p>
            <a:pPr lvl="1"/>
            <a:r>
              <a:rPr lang="en-US" dirty="0"/>
              <a:t>Professionalism of Presentation</a:t>
            </a:r>
            <a:endParaRPr lang="en-US" sz="2300" dirty="0"/>
          </a:p>
          <a:p>
            <a:r>
              <a:rPr lang="en-US" dirty="0"/>
              <a:t>Presentations may be posted on the FPVC Website after the Final Competition Event.</a:t>
            </a:r>
          </a:p>
        </p:txBody>
      </p:sp>
    </p:spTree>
    <p:extLst>
      <p:ext uri="{BB962C8B-B14F-4D97-AF65-F5344CB8AC3E}">
        <p14:creationId xmlns:p14="http://schemas.microsoft.com/office/powerpoint/2010/main" val="1114013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162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59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972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28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389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552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2310</TotalTime>
  <Words>316</Words>
  <Application>Microsoft Office PowerPoint</Application>
  <PresentationFormat>Widescreen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Informational Only Delete for Midway Review</vt:lpstr>
      <vt:lpstr>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Minnesota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Burger</dc:creator>
  <cp:lastModifiedBy>Mary Pluta</cp:lastModifiedBy>
  <cp:revision>55</cp:revision>
  <cp:lastPrinted>2016-11-17T18:32:07Z</cp:lastPrinted>
  <dcterms:created xsi:type="dcterms:W3CDTF">2016-08-04T18:14:10Z</dcterms:created>
  <dcterms:modified xsi:type="dcterms:W3CDTF">2025-01-16T19:33:50Z</dcterms:modified>
</cp:coreProperties>
</file>