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8" r:id="rId3"/>
    <p:sldId id="259" r:id="rId4"/>
    <p:sldId id="262" r:id="rId5"/>
    <p:sldId id="263" r:id="rId6"/>
    <p:sldId id="264"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275" y="4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B0ECBE-CBCF-524B-BEC3-9105B453A214}" type="datetimeFigureOut">
              <a:rPr lang="en-US" smtClean="0"/>
              <a:t>1/16/2025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9B8E15-19D7-064A-92D3-D9AAC08BA3BA}" type="slidenum">
              <a:rPr lang="en-US" smtClean="0"/>
              <a:t>‹#›</a:t>
            </a:fld>
            <a:endParaRPr lang="en-US"/>
          </a:p>
        </p:txBody>
      </p:sp>
    </p:spTree>
    <p:extLst>
      <p:ext uri="{BB962C8B-B14F-4D97-AF65-F5344CB8AC3E}">
        <p14:creationId xmlns:p14="http://schemas.microsoft.com/office/powerpoint/2010/main" val="43223622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srcRect/>
          <a:stretch/>
        </p:blipFill>
        <p:spPr>
          <a:xfrm>
            <a:off x="1807601" y="327340"/>
            <a:ext cx="8576797" cy="4476750"/>
          </a:xfrm>
          <a:prstGeom prst="rect">
            <a:avLst/>
          </a:prstGeom>
        </p:spPr>
      </p:pic>
      <p:pic>
        <p:nvPicPr>
          <p:cNvPr id="8" name="Picture 7"/>
          <p:cNvPicPr>
            <a:picLocks noChangeAspect="1"/>
          </p:cNvPicPr>
          <p:nvPr userDrawn="1"/>
        </p:nvPicPr>
        <p:blipFill>
          <a:blip r:embed="rId3"/>
          <a:srcRect/>
          <a:stretch/>
        </p:blipFill>
        <p:spPr>
          <a:xfrm>
            <a:off x="981959" y="5218377"/>
            <a:ext cx="2657011" cy="1206500"/>
          </a:xfrm>
          <a:prstGeom prst="rect">
            <a:avLst/>
          </a:prstGeom>
        </p:spPr>
      </p:pic>
    </p:spTree>
    <p:extLst>
      <p:ext uri="{BB962C8B-B14F-4D97-AF65-F5344CB8AC3E}">
        <p14:creationId xmlns:p14="http://schemas.microsoft.com/office/powerpoint/2010/main" val="3598932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aster Slid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lgn="l">
              <a:defRPr sz="4400" b="1">
                <a:latin typeface="+mj-l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dirty="0"/>
          </a:p>
        </p:txBody>
      </p:sp>
      <p:pic>
        <p:nvPicPr>
          <p:cNvPr id="7" name="Picture 6" descr="FPVC_Logo-960x470.pn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101417" y="274638"/>
            <a:ext cx="2754659" cy="1011476"/>
          </a:xfrm>
          <a:prstGeom prst="rect">
            <a:avLst/>
          </a:prstGeom>
        </p:spPr>
      </p:pic>
      <p:sp>
        <p:nvSpPr>
          <p:cNvPr id="6" name="Slide Number Placeholder 5"/>
          <p:cNvSpPr>
            <a:spLocks noGrp="1"/>
          </p:cNvSpPr>
          <p:nvPr>
            <p:ph type="sldNum" sz="quarter" idx="12"/>
          </p:nvPr>
        </p:nvSpPr>
        <p:spPr/>
        <p:txBody>
          <a:bodyPr/>
          <a:lstStyle/>
          <a:p>
            <a:fld id="{F9DD5EDA-7EC5-C547-8E14-336FC64FA18A}" type="slidenum">
              <a:rPr lang="en-US" smtClean="0"/>
              <a:t>‹#›</a:t>
            </a:fld>
            <a:endParaRPr lang="en-US" dirty="0"/>
          </a:p>
        </p:txBody>
      </p:sp>
      <p:sp>
        <p:nvSpPr>
          <p:cNvPr id="4" name="Date Placeholder 3"/>
          <p:cNvSpPr>
            <a:spLocks noGrp="1"/>
          </p:cNvSpPr>
          <p:nvPr>
            <p:ph type="dt" sz="half" idx="10"/>
          </p:nvPr>
        </p:nvSpPr>
        <p:spPr/>
        <p:txBody>
          <a:bodyPr/>
          <a:lstStyle/>
          <a:p>
            <a:r>
              <a:rPr lang="en-US" dirty="0"/>
              <a:t>November 16, 2016</a:t>
            </a:r>
          </a:p>
        </p:txBody>
      </p:sp>
    </p:spTree>
    <p:extLst>
      <p:ext uri="{BB962C8B-B14F-4D97-AF65-F5344CB8AC3E}">
        <p14:creationId xmlns:p14="http://schemas.microsoft.com/office/powerpoint/2010/main" val="17048853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81280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 16, 2016</a:t>
            </a: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1ECFE6-CC61-EA4A-8360-C8928631EAE3}" type="slidenum">
              <a:rPr lang="en-US" smtClean="0"/>
              <a:t>‹#›</a:t>
            </a:fld>
            <a:endParaRPr lang="en-US" dirty="0"/>
          </a:p>
        </p:txBody>
      </p:sp>
    </p:spTree>
    <p:extLst>
      <p:ext uri="{BB962C8B-B14F-4D97-AF65-F5344CB8AC3E}">
        <p14:creationId xmlns:p14="http://schemas.microsoft.com/office/powerpoint/2010/main" val="119881649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43838033.fs1.hubspotusercontent-na1.net/hubfs/43838033/FPVC%20Documents/Docs%20for%20Open%20Water/2025%20PDF%20Assessment%20Rubric.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112492" y="4913434"/>
            <a:ext cx="3052724" cy="1477328"/>
          </a:xfrm>
          <a:prstGeom prst="rect">
            <a:avLst/>
          </a:prstGeom>
        </p:spPr>
        <p:txBody>
          <a:bodyPr wrap="square">
            <a:spAutoFit/>
          </a:bodyPr>
          <a:lstStyle/>
          <a:p>
            <a:pPr algn="r"/>
            <a:r>
              <a:rPr lang="en-US" b="1" dirty="0"/>
              <a:t>FINAL PRESENTATION &amp; DESIGN REVIEW</a:t>
            </a:r>
            <a:br>
              <a:rPr lang="en-US" b="1" dirty="0"/>
            </a:br>
            <a:r>
              <a:rPr lang="en-US" b="1" dirty="0"/>
              <a:t>TEAM or INSTITUTION NAME</a:t>
            </a:r>
          </a:p>
          <a:p>
            <a:pPr algn="r"/>
            <a:r>
              <a:rPr lang="en-US" b="1" dirty="0"/>
              <a:t>TEAM ADVISOR</a:t>
            </a:r>
          </a:p>
          <a:p>
            <a:pPr algn="r"/>
            <a:r>
              <a:rPr lang="en-US" b="1" dirty="0"/>
              <a:t>DATE</a:t>
            </a:r>
          </a:p>
        </p:txBody>
      </p:sp>
      <p:grpSp>
        <p:nvGrpSpPr>
          <p:cNvPr id="2" name="Group 1"/>
          <p:cNvGrpSpPr/>
          <p:nvPr/>
        </p:nvGrpSpPr>
        <p:grpSpPr>
          <a:xfrm>
            <a:off x="8405288" y="4913435"/>
            <a:ext cx="1676400" cy="1638903"/>
            <a:chOff x="6881288" y="4913434"/>
            <a:chExt cx="1676400" cy="1638903"/>
          </a:xfrm>
        </p:grpSpPr>
        <p:sp>
          <p:nvSpPr>
            <p:cNvPr id="8" name="Rectangle 7"/>
            <p:cNvSpPr/>
            <p:nvPr/>
          </p:nvSpPr>
          <p:spPr>
            <a:xfrm>
              <a:off x="6881288" y="4913434"/>
              <a:ext cx="1676400" cy="16389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7098901" y="5386379"/>
              <a:ext cx="1283136" cy="646331"/>
            </a:xfrm>
            <a:prstGeom prst="rect">
              <a:avLst/>
            </a:prstGeom>
            <a:noFill/>
          </p:spPr>
          <p:txBody>
            <a:bodyPr wrap="square" rtlCol="0">
              <a:spAutoFit/>
            </a:bodyPr>
            <a:lstStyle/>
            <a:p>
              <a:pPr algn="ctr"/>
              <a:r>
                <a:rPr lang="en-US" dirty="0"/>
                <a:t>University Image Logo </a:t>
              </a:r>
            </a:p>
          </p:txBody>
        </p:sp>
      </p:grpSp>
    </p:spTree>
    <p:extLst>
      <p:ext uri="{BB962C8B-B14F-4D97-AF65-F5344CB8AC3E}">
        <p14:creationId xmlns:p14="http://schemas.microsoft.com/office/powerpoint/2010/main" val="1442760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Informational Only </a:t>
            </a:r>
            <a:br>
              <a:rPr lang="en-US" sz="3200" dirty="0"/>
            </a:br>
            <a:r>
              <a:rPr lang="en-US" sz="3200" dirty="0"/>
              <a:t>Delete for Final Presentation &amp; Design Review</a:t>
            </a:r>
          </a:p>
        </p:txBody>
      </p:sp>
      <p:sp>
        <p:nvSpPr>
          <p:cNvPr id="3" name="Content Placeholder 2"/>
          <p:cNvSpPr>
            <a:spLocks noGrp="1"/>
          </p:cNvSpPr>
          <p:nvPr>
            <p:ph idx="1"/>
          </p:nvPr>
        </p:nvSpPr>
        <p:spPr>
          <a:xfrm>
            <a:off x="1981200" y="1865135"/>
            <a:ext cx="8229600" cy="4261029"/>
          </a:xfrm>
        </p:spPr>
        <p:txBody>
          <a:bodyPr>
            <a:normAutofit fontScale="77500" lnSpcReduction="20000"/>
          </a:bodyPr>
          <a:lstStyle/>
          <a:p>
            <a:r>
              <a:rPr lang="en-US" dirty="0"/>
              <a:t>Refer to the </a:t>
            </a:r>
            <a:r>
              <a:rPr lang="en-US" dirty="0">
                <a:hlinkClick r:id="rId2"/>
              </a:rPr>
              <a:t>FPVC assessment rubric </a:t>
            </a:r>
            <a:r>
              <a:rPr lang="en-US" dirty="0"/>
              <a:t>for specifics.</a:t>
            </a:r>
          </a:p>
          <a:p>
            <a:r>
              <a:rPr lang="en-US" dirty="0"/>
              <a:t>All team members are expected to contribute during the presentation</a:t>
            </a:r>
          </a:p>
          <a:p>
            <a:r>
              <a:rPr lang="en-US" dirty="0"/>
              <a:t>The Final Presentation is expected to be of high quality, well-rehearsed, touching on the high-level aspects of the project. Avoid getting too far “into the weeds”.</a:t>
            </a:r>
          </a:p>
          <a:p>
            <a:r>
              <a:rPr lang="en-US" dirty="0"/>
              <a:t>Length: Teams are given a maximum of seven minutes to present on the first six criteria in the Assessment Rubric. Eight minutes will be allotted for judges to ask questions, assess the last two criteria, and perform the safety inspection.</a:t>
            </a:r>
          </a:p>
        </p:txBody>
      </p:sp>
    </p:spTree>
    <p:extLst>
      <p:ext uri="{BB962C8B-B14F-4D97-AF65-F5344CB8AC3E}">
        <p14:creationId xmlns:p14="http://schemas.microsoft.com/office/powerpoint/2010/main" val="3050955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a:t>Agenda</a:t>
            </a:r>
            <a:br>
              <a:rPr lang="en-US" sz="3200" dirty="0"/>
            </a:br>
            <a:r>
              <a:rPr lang="en-US" sz="3200" dirty="0"/>
              <a:t>Informational Only</a:t>
            </a:r>
          </a:p>
        </p:txBody>
      </p:sp>
      <p:sp>
        <p:nvSpPr>
          <p:cNvPr id="3" name="Content Placeholder 2"/>
          <p:cNvSpPr>
            <a:spLocks noGrp="1"/>
          </p:cNvSpPr>
          <p:nvPr>
            <p:ph idx="1"/>
          </p:nvPr>
        </p:nvSpPr>
        <p:spPr/>
        <p:txBody>
          <a:bodyPr>
            <a:normAutofit fontScale="62500" lnSpcReduction="20000"/>
          </a:bodyPr>
          <a:lstStyle/>
          <a:p>
            <a:pPr lvl="0"/>
            <a:r>
              <a:rPr lang="en-US" sz="2900" dirty="0"/>
              <a:t>Team Introductions (include photo)</a:t>
            </a:r>
          </a:p>
          <a:p>
            <a:pPr lvl="0"/>
            <a:r>
              <a:rPr lang="en-US" sz="2900" dirty="0"/>
              <a:t>Vehicle construction</a:t>
            </a:r>
          </a:p>
          <a:p>
            <a:pPr lvl="1"/>
            <a:r>
              <a:rPr lang="en-US" sz="2900" dirty="0"/>
              <a:t>Completed on time and performed mostly by the team members</a:t>
            </a:r>
            <a:endParaRPr lang="en-US" sz="2900" dirty="0">
              <a:solidFill>
                <a:srgbClr val="FF0000"/>
              </a:solidFill>
            </a:endParaRPr>
          </a:p>
          <a:p>
            <a:r>
              <a:rPr lang="en-US" dirty="0"/>
              <a:t>Vehicle testing</a:t>
            </a:r>
          </a:p>
          <a:p>
            <a:pPr lvl="1"/>
            <a:r>
              <a:rPr lang="en-US" sz="2900" dirty="0"/>
              <a:t>Was performed, and improvements were made based on results</a:t>
            </a:r>
          </a:p>
          <a:p>
            <a:r>
              <a:rPr lang="en-US" dirty="0"/>
              <a:t>Final vehicle brought to the competition</a:t>
            </a:r>
          </a:p>
          <a:p>
            <a:pPr lvl="1"/>
            <a:r>
              <a:rPr lang="en-US" sz="2900" dirty="0"/>
              <a:t>Appears reliable, safe, and of quality craftsmanship</a:t>
            </a:r>
          </a:p>
          <a:p>
            <a:r>
              <a:rPr lang="en-US" dirty="0"/>
              <a:t>Lessons learned</a:t>
            </a:r>
          </a:p>
          <a:p>
            <a:pPr lvl="1"/>
            <a:r>
              <a:rPr lang="en-US" sz="2900" dirty="0"/>
              <a:t>Are clearly stated and appropriate to the design/build experience described</a:t>
            </a:r>
          </a:p>
          <a:p>
            <a:r>
              <a:rPr lang="en-US" dirty="0"/>
              <a:t>Presentation </a:t>
            </a:r>
          </a:p>
          <a:p>
            <a:pPr lvl="1"/>
            <a:r>
              <a:rPr lang="en-US" sz="2900" dirty="0"/>
              <a:t>Clearly demonstrates an understanding of how design choices contribute to vehicle performance</a:t>
            </a:r>
          </a:p>
          <a:p>
            <a:pPr lvl="1"/>
            <a:r>
              <a:rPr lang="en-US" sz="3200" dirty="0">
                <a:latin typeface="Calibri" panose="020F0502020204030204" pitchFamily="34" charset="0"/>
                <a:ea typeface="Calibri" panose="020F0502020204030204" pitchFamily="34" charset="0"/>
                <a:cs typeface="Times New Roman" panose="02020603050405020304" pitchFamily="18" charset="0"/>
              </a:rPr>
              <a:t>Presentation includes a regenerative braking circuit and demonstrates an understanding of regenerative braking.</a:t>
            </a:r>
          </a:p>
          <a:p>
            <a:pPr lvl="1"/>
            <a:r>
              <a:rPr lang="en-US" sz="3200" dirty="0">
                <a:latin typeface="Calibri" panose="020F0502020204030204" pitchFamily="34" charset="0"/>
                <a:ea typeface="Calibri" panose="020F0502020204030204" pitchFamily="34" charset="0"/>
                <a:cs typeface="Times New Roman" panose="02020603050405020304" pitchFamily="18" charset="0"/>
              </a:rPr>
              <a:t>Returning teams must include prior year’s hydraulic and pneumatic circuit design schematic and show how the current year’s schematic is different. </a:t>
            </a:r>
            <a:endParaRPr lang="en-US" sz="3200" dirty="0"/>
          </a:p>
          <a:p>
            <a:pPr marL="0" indent="0">
              <a:buNone/>
            </a:pPr>
            <a:endParaRPr lang="en-US" strike="sngStrike" dirty="0"/>
          </a:p>
          <a:p>
            <a:endParaRPr lang="en-US" dirty="0"/>
          </a:p>
        </p:txBody>
      </p:sp>
    </p:spTree>
    <p:extLst>
      <p:ext uri="{BB962C8B-B14F-4D97-AF65-F5344CB8AC3E}">
        <p14:creationId xmlns:p14="http://schemas.microsoft.com/office/powerpoint/2010/main" val="1114013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3159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20972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56828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94389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86552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8795</TotalTime>
  <Words>233</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Informational Only  Delete for Final Presentation &amp; Design Review</vt:lpstr>
      <vt:lpstr>Agenda Informational Only</vt:lpstr>
      <vt:lpstr>PowerPoint Presentation</vt:lpstr>
      <vt:lpstr>PowerPoint Presentation</vt:lpstr>
      <vt:lpstr>PowerPoint Presentation</vt:lpstr>
      <vt:lpstr>PowerPoint Presentation</vt:lpstr>
      <vt:lpstr>PowerPoint Presentation</vt:lpstr>
    </vt:vector>
  </TitlesOfParts>
  <Company>University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Alyssa Burger</dc:creator>
  <cp:lastModifiedBy>Mary Pluta</cp:lastModifiedBy>
  <cp:revision>60</cp:revision>
  <cp:lastPrinted>2016-11-17T18:32:07Z</cp:lastPrinted>
  <dcterms:created xsi:type="dcterms:W3CDTF">2016-08-04T18:14:10Z</dcterms:created>
  <dcterms:modified xsi:type="dcterms:W3CDTF">2025-01-16T19:58:19Z</dcterms:modified>
</cp:coreProperties>
</file>