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2.jpg" ContentType="image/jpeg"/>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62" r:id="rId4"/>
    <p:sldId id="263" r:id="rId5"/>
    <p:sldId id="264" r:id="rId6"/>
    <p:sldId id="265"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512"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0ECBE-CBCF-524B-BEC3-9105B453A214}" type="datetimeFigureOut">
              <a:rPr lang="en-US" smtClean="0"/>
              <a:t>8/8/2025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B8E15-19D7-064A-92D3-D9AAC08BA3BA}" type="slidenum">
              <a:rPr lang="en-US" smtClean="0"/>
              <a:t>‹#›</a:t>
            </a:fld>
            <a:endParaRPr lang="en-US"/>
          </a:p>
        </p:txBody>
      </p:sp>
    </p:spTree>
    <p:extLst>
      <p:ext uri="{BB962C8B-B14F-4D97-AF65-F5344CB8AC3E}">
        <p14:creationId xmlns:p14="http://schemas.microsoft.com/office/powerpoint/2010/main" val="4322362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2724033" y="623674"/>
            <a:ext cx="6574599" cy="4476750"/>
          </a:xfrm>
          <a:prstGeom prst="rect">
            <a:avLst/>
          </a:prstGeom>
        </p:spPr>
      </p:pic>
      <p:pic>
        <p:nvPicPr>
          <p:cNvPr id="8" name="Picture 7"/>
          <p:cNvPicPr>
            <a:picLocks noChangeAspect="1"/>
          </p:cNvPicPr>
          <p:nvPr userDrawn="1"/>
        </p:nvPicPr>
        <p:blipFill>
          <a:blip r:embed="rId3"/>
          <a:srcRect/>
          <a:stretch/>
        </p:blipFill>
        <p:spPr>
          <a:xfrm>
            <a:off x="981959" y="5218377"/>
            <a:ext cx="2657011" cy="1206500"/>
          </a:xfrm>
          <a:prstGeom prst="rect">
            <a:avLst/>
          </a:prstGeom>
        </p:spPr>
      </p:pic>
    </p:spTree>
    <p:extLst>
      <p:ext uri="{BB962C8B-B14F-4D97-AF65-F5344CB8AC3E}">
        <p14:creationId xmlns:p14="http://schemas.microsoft.com/office/powerpoint/2010/main" val="359893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st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4400" b="1">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a:blip r:embed="rId2"/>
          <a:srcRect/>
          <a:stretch/>
        </p:blipFill>
        <p:spPr>
          <a:xfrm>
            <a:off x="9736015" y="274638"/>
            <a:ext cx="1485463" cy="1011476"/>
          </a:xfrm>
          <a:prstGeom prst="rect">
            <a:avLst/>
          </a:prstGeom>
        </p:spPr>
      </p:pic>
      <p:sp>
        <p:nvSpPr>
          <p:cNvPr id="6" name="Slide Number Placeholder 5"/>
          <p:cNvSpPr>
            <a:spLocks noGrp="1"/>
          </p:cNvSpPr>
          <p:nvPr>
            <p:ph type="sldNum" sz="quarter" idx="12"/>
          </p:nvPr>
        </p:nvSpPr>
        <p:spPr/>
        <p:txBody>
          <a:bodyPr/>
          <a:lstStyle/>
          <a:p>
            <a:fld id="{F9DD5EDA-7EC5-C547-8E14-336FC64FA18A}" type="slidenum">
              <a:rPr lang="en-US" smtClean="0"/>
              <a:t>‹#›</a:t>
            </a:fld>
            <a:endParaRPr lang="en-US" dirty="0"/>
          </a:p>
        </p:txBody>
      </p:sp>
      <p:sp>
        <p:nvSpPr>
          <p:cNvPr id="4" name="Date Placeholder 3"/>
          <p:cNvSpPr>
            <a:spLocks noGrp="1"/>
          </p:cNvSpPr>
          <p:nvPr>
            <p:ph type="dt" sz="half" idx="10"/>
          </p:nvPr>
        </p:nvSpPr>
        <p:spPr/>
        <p:txBody>
          <a:bodyPr/>
          <a:lstStyle/>
          <a:p>
            <a:r>
              <a:rPr lang="en-US" dirty="0"/>
              <a:t>November 16, 2016</a:t>
            </a:r>
          </a:p>
        </p:txBody>
      </p:sp>
    </p:spTree>
    <p:extLst>
      <p:ext uri="{BB962C8B-B14F-4D97-AF65-F5344CB8AC3E}">
        <p14:creationId xmlns:p14="http://schemas.microsoft.com/office/powerpoint/2010/main" val="1704885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November 16, 2016</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ECFE6-CC61-EA4A-8360-C8928631EAE3}" type="slidenum">
              <a:rPr lang="en-US" smtClean="0"/>
              <a:t>‹#›</a:t>
            </a:fld>
            <a:endParaRPr lang="en-US" dirty="0"/>
          </a:p>
        </p:txBody>
      </p:sp>
    </p:spTree>
    <p:extLst>
      <p:ext uri="{BB962C8B-B14F-4D97-AF65-F5344CB8AC3E}">
        <p14:creationId xmlns:p14="http://schemas.microsoft.com/office/powerpoint/2010/main" val="119881649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43838033.fs1.hubspotusercontent-na1.net/hubfs/43838033/FPVC%20Documents/Docs%20for%20Open%20Water/2026%20FPVC%20Assessment%20Rubric.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15441" y="5144617"/>
            <a:ext cx="3052724" cy="1477328"/>
          </a:xfrm>
          <a:prstGeom prst="rect">
            <a:avLst/>
          </a:prstGeom>
        </p:spPr>
        <p:txBody>
          <a:bodyPr wrap="square">
            <a:spAutoFit/>
          </a:bodyPr>
          <a:lstStyle/>
          <a:p>
            <a:pPr algn="r"/>
            <a:r>
              <a:rPr lang="en-US" b="1" dirty="0"/>
              <a:t>FINAL PRESENTATION &amp; DESIGN REVIEW</a:t>
            </a:r>
            <a:br>
              <a:rPr lang="en-US" b="1" dirty="0"/>
            </a:br>
            <a:r>
              <a:rPr lang="en-US" b="1" dirty="0"/>
              <a:t>TEAM or INSTITUTION NAME</a:t>
            </a:r>
          </a:p>
          <a:p>
            <a:pPr algn="r"/>
            <a:r>
              <a:rPr lang="en-US" b="1" dirty="0"/>
              <a:t>TEAM ADVISOR</a:t>
            </a:r>
          </a:p>
          <a:p>
            <a:pPr algn="r"/>
            <a:r>
              <a:rPr lang="en-US" b="1" dirty="0"/>
              <a:t>DATE</a:t>
            </a:r>
          </a:p>
        </p:txBody>
      </p:sp>
      <p:grpSp>
        <p:nvGrpSpPr>
          <p:cNvPr id="2" name="Group 1"/>
          <p:cNvGrpSpPr/>
          <p:nvPr/>
        </p:nvGrpSpPr>
        <p:grpSpPr>
          <a:xfrm>
            <a:off x="10343816" y="5087171"/>
            <a:ext cx="1676400" cy="1638903"/>
            <a:chOff x="6881288" y="4913434"/>
            <a:chExt cx="1676400" cy="1638903"/>
          </a:xfrm>
        </p:grpSpPr>
        <p:sp>
          <p:nvSpPr>
            <p:cNvPr id="8" name="Rectangle 7"/>
            <p:cNvSpPr/>
            <p:nvPr/>
          </p:nvSpPr>
          <p:spPr>
            <a:xfrm>
              <a:off x="6881288" y="4913434"/>
              <a:ext cx="1676400" cy="1638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98901" y="5386379"/>
              <a:ext cx="1283136" cy="646331"/>
            </a:xfrm>
            <a:prstGeom prst="rect">
              <a:avLst/>
            </a:prstGeom>
            <a:noFill/>
          </p:spPr>
          <p:txBody>
            <a:bodyPr wrap="square" rtlCol="0">
              <a:spAutoFit/>
            </a:bodyPr>
            <a:lstStyle/>
            <a:p>
              <a:pPr algn="ctr"/>
              <a:r>
                <a:rPr lang="en-US" dirty="0"/>
                <a:t>University Image Logo </a:t>
              </a:r>
            </a:p>
          </p:txBody>
        </p:sp>
      </p:grpSp>
    </p:spTree>
    <p:extLst>
      <p:ext uri="{BB962C8B-B14F-4D97-AF65-F5344CB8AC3E}">
        <p14:creationId xmlns:p14="http://schemas.microsoft.com/office/powerpoint/2010/main" val="144276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Important Information</a:t>
            </a:r>
            <a:br>
              <a:rPr lang="en-US" sz="3200" dirty="0"/>
            </a:br>
            <a:r>
              <a:rPr lang="en-US" sz="3200" dirty="0"/>
              <a:t>Delete for Final Presentation &amp; Design Review</a:t>
            </a:r>
          </a:p>
        </p:txBody>
      </p:sp>
      <p:sp>
        <p:nvSpPr>
          <p:cNvPr id="3" name="Content Placeholder 2"/>
          <p:cNvSpPr>
            <a:spLocks noGrp="1"/>
          </p:cNvSpPr>
          <p:nvPr>
            <p:ph idx="1"/>
          </p:nvPr>
        </p:nvSpPr>
        <p:spPr>
          <a:xfrm>
            <a:off x="609600" y="1645920"/>
            <a:ext cx="11222736" cy="4745735"/>
          </a:xfrm>
        </p:spPr>
        <p:txBody>
          <a:bodyPr>
            <a:normAutofit fontScale="92500" lnSpcReduction="20000"/>
          </a:bodyPr>
          <a:lstStyle/>
          <a:p>
            <a:r>
              <a:rPr lang="en-US" dirty="0"/>
              <a:t>Refer to the </a:t>
            </a:r>
            <a:r>
              <a:rPr lang="en-US" dirty="0">
                <a:hlinkClick r:id="rId2"/>
              </a:rPr>
              <a:t>FPVC Assessment Rubric </a:t>
            </a:r>
            <a:r>
              <a:rPr lang="en-US" dirty="0"/>
              <a:t>for specifics.</a:t>
            </a:r>
          </a:p>
          <a:p>
            <a:r>
              <a:rPr lang="en-US" dirty="0"/>
              <a:t>All team members are expected to contribute during the presentation</a:t>
            </a:r>
          </a:p>
          <a:p>
            <a:r>
              <a:rPr lang="en-US" dirty="0"/>
              <a:t>The Final Presentation is expected to be of high quality, well-rehearsed, touching on the high-level aspects of the project. </a:t>
            </a:r>
          </a:p>
          <a:p>
            <a:r>
              <a:rPr lang="en-US" dirty="0"/>
              <a:t>Focus on final vehicle design, lessons learned and innovation rather than product specifications.</a:t>
            </a:r>
          </a:p>
          <a:p>
            <a:r>
              <a:rPr lang="en-US" dirty="0"/>
              <a:t>Length: Teams are given a maximum of seven minutes to present on the first six criteria in the Assessment Rubric. Eight minutes will be allotted for judges to ask questions, assess the last two criteria, and perform the safety inspection.</a:t>
            </a:r>
          </a:p>
        </p:txBody>
      </p:sp>
    </p:spTree>
    <p:extLst>
      <p:ext uri="{BB962C8B-B14F-4D97-AF65-F5344CB8AC3E}">
        <p14:creationId xmlns:p14="http://schemas.microsoft.com/office/powerpoint/2010/main" val="305095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Required Final </a:t>
            </a:r>
            <a:r>
              <a:rPr lang="en-US" dirty="0"/>
              <a:t>Slide</a:t>
            </a:r>
          </a:p>
        </p:txBody>
      </p:sp>
      <p:sp>
        <p:nvSpPr>
          <p:cNvPr id="3" name="Content Placeholder 2"/>
          <p:cNvSpPr>
            <a:spLocks noGrp="1"/>
          </p:cNvSpPr>
          <p:nvPr>
            <p:ph idx="1"/>
          </p:nvPr>
        </p:nvSpPr>
        <p:spPr/>
        <p:txBody>
          <a:bodyPr/>
          <a:lstStyle/>
          <a:p>
            <a:r>
              <a:rPr lang="en-US" dirty="0"/>
              <a:t>Lessons Learned</a:t>
            </a:r>
          </a:p>
          <a:p>
            <a:r>
              <a:rPr lang="en-US" dirty="0"/>
              <a:t>Leave this slide up during Q&amp;A</a:t>
            </a:r>
          </a:p>
        </p:txBody>
      </p:sp>
    </p:spTree>
    <p:extLst>
      <p:ext uri="{BB962C8B-B14F-4D97-AF65-F5344CB8AC3E}">
        <p14:creationId xmlns:p14="http://schemas.microsoft.com/office/powerpoint/2010/main" val="36315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097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682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438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6552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9039</TotalTime>
  <Words>140</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Important Information Delete for Final Presentation &amp; Design Review</vt:lpstr>
      <vt:lpstr>Required Final Slide</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Burger</dc:creator>
  <cp:lastModifiedBy>Mary Pluta</cp:lastModifiedBy>
  <cp:revision>65</cp:revision>
  <cp:lastPrinted>2016-11-17T18:32:07Z</cp:lastPrinted>
  <dcterms:created xsi:type="dcterms:W3CDTF">2016-08-04T18:14:10Z</dcterms:created>
  <dcterms:modified xsi:type="dcterms:W3CDTF">2025-08-08T13:10:48Z</dcterms:modified>
</cp:coreProperties>
</file>