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5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323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3-4389-8C19-2E180D3265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3-4389-8C19-2E180D3265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3-4389-8C19-2E180D326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01473280"/>
        <c:axId val="801462048"/>
      </c:barChart>
      <c:catAx>
        <c:axId val="80147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462048"/>
        <c:crosses val="autoZero"/>
        <c:auto val="1"/>
        <c:lblAlgn val="ctr"/>
        <c:lblOffset val="100"/>
        <c:noMultiLvlLbl val="0"/>
      </c:catAx>
      <c:valAx>
        <c:axId val="801462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0147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75E-454D-85DA-FA69EBEC7D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5E-454D-85DA-FA69EBEC7D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05-4589-9E2B-98DB68CCA9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05-4589-9E2B-98DB68CCA9E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E-454D-85DA-FA69EBEC7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C61A8-D985-DF33-0B29-3AAF0277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739" y="1"/>
            <a:ext cx="8101261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2013AE-06A6-014E-91AE-83A7EA31B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35" y="5145634"/>
            <a:ext cx="3579165" cy="125069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98B1622-23EE-034A-AF6B-66DBAC55E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9935" y="2279028"/>
            <a:ext cx="10918610" cy="444886"/>
          </a:xfrm>
        </p:spPr>
        <p:txBody>
          <a:bodyPr>
            <a:noAutofit/>
          </a:bodyPr>
          <a:lstStyle>
            <a:lvl1pPr marL="0" indent="0" algn="l">
              <a:buNone/>
              <a:defRPr sz="2800" b="1" i="0" cap="all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ROBOTO 28 BOLD ALL CAPS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05E5E5B9-F920-4A4A-A84E-5CEF91E8E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937" y="3069564"/>
            <a:ext cx="10919714" cy="444500"/>
          </a:xfrm>
        </p:spPr>
        <p:txBody>
          <a:bodyPr>
            <a:normAutofit/>
          </a:bodyPr>
          <a:lstStyle>
            <a:lvl1pPr>
              <a:defRPr sz="2400" b="0" i="0" cap="all" baseline="0"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ROBOTO 24 ALL CAPS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FD00A-A4EF-7723-9CA0-C3B6650FC129}"/>
              </a:ext>
            </a:extLst>
          </p:cNvPr>
          <p:cNvSpPr/>
          <p:nvPr/>
        </p:nvSpPr>
        <p:spPr>
          <a:xfrm>
            <a:off x="-1" y="1010654"/>
            <a:ext cx="12192001" cy="112294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38000">
                <a:srgbClr val="F05323"/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A1BA06-0AB4-D54F-95EF-014761509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937" y="1010654"/>
            <a:ext cx="10918608" cy="1122946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36 BOLD ALL CAPS</a:t>
            </a:r>
          </a:p>
        </p:txBody>
      </p:sp>
    </p:spTree>
    <p:extLst>
      <p:ext uri="{BB962C8B-B14F-4D97-AF65-F5344CB8AC3E}">
        <p14:creationId xmlns:p14="http://schemas.microsoft.com/office/powerpoint/2010/main" val="21800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ED61C8-0CCB-C66F-02D4-5C1A400E2A2B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A orange circle with white text&#10;&#10;Description automatically generated">
            <a:extLst>
              <a:ext uri="{FF2B5EF4-FFF2-40B4-BE49-F238E27FC236}">
                <a16:creationId xmlns:a16="http://schemas.microsoft.com/office/drawing/2014/main" id="{14481805-9F7A-1E9A-2E0D-77BBC1AF52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" y="248527"/>
            <a:ext cx="448464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2CC0F7C-D203-8768-65CB-DB06242F33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132402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3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ED61C8-0CCB-C66F-02D4-5C1A400E2A2B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F6778-9436-3E7F-BD54-34BCC95A6277}"/>
              </a:ext>
            </a:extLst>
          </p:cNvPr>
          <p:cNvSpPr/>
          <p:nvPr/>
        </p:nvSpPr>
        <p:spPr>
          <a:xfrm>
            <a:off x="1" y="6193857"/>
            <a:ext cx="12192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A1EF2ED-3E15-374C-FF95-74D066C848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197635"/>
            <a:ext cx="12192000" cy="274320"/>
          </a:xfrm>
        </p:spPr>
        <p:txBody>
          <a:bodyPr anchor="ctr"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ROBOTO 18 BOLD ALL CAPS</a:t>
            </a:r>
          </a:p>
        </p:txBody>
      </p:sp>
      <p:pic>
        <p:nvPicPr>
          <p:cNvPr id="7" name="Picture 6" descr="A orange circle with white text&#10;&#10;Description automatically generated">
            <a:extLst>
              <a:ext uri="{FF2B5EF4-FFF2-40B4-BE49-F238E27FC236}">
                <a16:creationId xmlns:a16="http://schemas.microsoft.com/office/drawing/2014/main" id="{E4199CD0-149C-0B49-E597-3A56B383ED2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2" y="248527"/>
            <a:ext cx="448464" cy="45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83E730-4E87-4DEB-4B0C-630A1FEF24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166164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218A49E7-8C77-6573-2DD8-B73703C680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3359"/>
            <a:ext cx="4823018" cy="4264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C84F7B-0001-E5CD-DD54-60E672CD136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269635" y="1610902"/>
            <a:ext cx="7302571" cy="1867728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A761F-A1B0-2FC4-0AE4-D06C30D64DD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69635" y="3847550"/>
            <a:ext cx="7302571" cy="1867727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B7BFE07-45F2-EC51-0DD6-647661AE80A3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46F805-3933-1FCE-EEB9-E996F7195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125974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lide-1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218A49E7-8C77-6573-2DD8-B73703C680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3359"/>
            <a:ext cx="4823018" cy="42646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D3342A-6850-F1E3-CB79-E33AD486C18C}"/>
              </a:ext>
            </a:extLst>
          </p:cNvPr>
          <p:cNvSpPr/>
          <p:nvPr/>
        </p:nvSpPr>
        <p:spPr>
          <a:xfrm>
            <a:off x="1" y="6193857"/>
            <a:ext cx="12192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9669DA1-3BEF-1FFF-9B80-675A8A8BA6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197635"/>
            <a:ext cx="12192000" cy="274320"/>
          </a:xfrm>
        </p:spPr>
        <p:txBody>
          <a:bodyPr anchor="ctr">
            <a:noAutofit/>
          </a:bodyPr>
          <a:lstStyle>
            <a:lvl1pPr algn="ctr">
              <a:defRPr sz="18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ROBOTO 18 BOLD ALL CAPS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D8B9F3-9545-7C71-A998-CC6BFC9F1E29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310B5-A33B-6079-4F24-8A153C1077EE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269635" y="1610902"/>
            <a:ext cx="7302571" cy="1867728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F99D17-D85C-26FF-35FC-EC042C4F0E4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69635" y="3847550"/>
            <a:ext cx="7302571" cy="1867727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CDBA65-0FC4-0575-24C9-05FBA517D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184024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8FEA7F-D071-40E8-7104-F22DA932FDB4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8000">
                <a:schemeClr val="accent5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154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C84F7B-0001-E5CD-DD54-60E672CD136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631" y="2764940"/>
            <a:ext cx="5503931" cy="1479224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1A761F-A1B0-2FC4-0AE4-D06C30D64DD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631" y="4406875"/>
            <a:ext cx="5503931" cy="1479225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68758C-9532-3448-F3DE-546E4E05920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631" y="1123003"/>
            <a:ext cx="5503931" cy="1479225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F2C04F-4F6E-5BC3-5CF8-52B00D04A064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rgbClr val="FFFFFF"/>
                </a:solidFill>
                <a:cs typeface="Arial"/>
              </a:rPr>
              <a:t>/</a:t>
            </a:r>
            <a:r>
              <a:rPr lang="en-US" dirty="0">
                <a:solidFill>
                  <a:srgbClr val="FFFFFF"/>
                </a:solidFill>
                <a:cs typeface="Arial"/>
              </a:rPr>
              <a:t>/</a:t>
            </a:r>
            <a:r>
              <a:rPr lang="en-US" spc="4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pc="20" dirty="0">
                <a:solidFill>
                  <a:srgbClr val="FFFFFF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DEAF69-07C2-CC99-5934-9C200FC4BD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3761460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Slide-1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8FEA7F-D071-40E8-7104-F22DA932FDB4}"/>
              </a:ext>
            </a:extLst>
          </p:cNvPr>
          <p:cNvSpPr/>
          <p:nvPr/>
        </p:nvSpPr>
        <p:spPr>
          <a:xfrm>
            <a:off x="7924800" y="0"/>
            <a:ext cx="42672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8000">
                <a:schemeClr val="accent5"/>
              </a:gs>
              <a:gs pos="6400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2154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3D68D9-DF31-B2E5-7444-D786F7D17970}"/>
              </a:ext>
            </a:extLst>
          </p:cNvPr>
          <p:cNvSpPr/>
          <p:nvPr/>
        </p:nvSpPr>
        <p:spPr>
          <a:xfrm>
            <a:off x="1" y="6193857"/>
            <a:ext cx="12192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F2C04F-4F6E-5BC3-5CF8-52B00D04A064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rgbClr val="FFFFFF"/>
                </a:solidFill>
                <a:cs typeface="Arial"/>
              </a:rPr>
              <a:t>/</a:t>
            </a:r>
            <a:r>
              <a:rPr lang="en-US" dirty="0">
                <a:solidFill>
                  <a:srgbClr val="FFFFFF"/>
                </a:solidFill>
                <a:cs typeface="Arial"/>
              </a:rPr>
              <a:t>/</a:t>
            </a:r>
            <a:r>
              <a:rPr lang="en-US" spc="45" dirty="0">
                <a:solidFill>
                  <a:srgbClr val="FFFFFF"/>
                </a:solidFill>
                <a:cs typeface="Arial"/>
              </a:rPr>
              <a:t> </a:t>
            </a:r>
            <a:r>
              <a:rPr lang="en-US" spc="20" dirty="0">
                <a:solidFill>
                  <a:srgbClr val="FFFFFF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D6E3D5-D34B-8389-7239-5DC63CF9FE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197635"/>
            <a:ext cx="12192000" cy="274320"/>
          </a:xfrm>
        </p:spPr>
        <p:txBody>
          <a:bodyPr anchor="ctr">
            <a:noAutofit/>
          </a:bodyPr>
          <a:lstStyle>
            <a:lvl1pPr algn="ctr">
              <a:defRPr sz="1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ROBOTO 18 BOLD ALL CAPS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653F78-BCD9-4F43-67BE-2E03BE7179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noFill/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68DE4C-C42A-6749-8479-25F113F111CE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40631" y="2764940"/>
            <a:ext cx="5503931" cy="1479224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364022A-4FBD-F8F5-C19D-4DB0A795B86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631" y="4406875"/>
            <a:ext cx="5503931" cy="1479225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9A2EFE-548A-A98B-8BF2-DFC97A0C6A6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631" y="1123003"/>
            <a:ext cx="5503931" cy="1479225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</p:spTree>
    <p:extLst>
      <p:ext uri="{BB962C8B-B14F-4D97-AF65-F5344CB8AC3E}">
        <p14:creationId xmlns:p14="http://schemas.microsoft.com/office/powerpoint/2010/main" val="2795152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B23F6C-52E6-EEBE-E353-004F1D13F8FE}"/>
              </a:ext>
            </a:extLst>
          </p:cNvPr>
          <p:cNvSpPr/>
          <p:nvPr/>
        </p:nvSpPr>
        <p:spPr>
          <a:xfrm>
            <a:off x="0" y="0"/>
            <a:ext cx="2451798" cy="1623476"/>
          </a:xfrm>
          <a:prstGeom prst="rect">
            <a:avLst/>
          </a:prstGeom>
          <a:gradFill>
            <a:gsLst>
              <a:gs pos="0">
                <a:srgbClr val="F05323"/>
              </a:gs>
              <a:gs pos="100000">
                <a:schemeClr val="accent5">
                  <a:lumMod val="50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61847DD2-1E47-D4DD-7850-9D8487F2C6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63" y="5360988"/>
            <a:ext cx="694685" cy="7082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FE8C-721D-9744-DFAC-24F6B70C489F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3FCB72-3527-5AF8-94B1-BAEEF1988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CD7883-8969-8A2A-D54F-7CBEFDB1FB7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551629" y="189882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BB3441-2D55-8EF3-B8D4-BA67CF3ACBE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551628" y="410644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9A18203-DED9-0000-FA67-05EB57CA4A0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029073" y="189882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6D05643-1BDD-A549-51E6-C05E06B80C4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29072" y="410644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</p:spTree>
    <p:extLst>
      <p:ext uri="{BB962C8B-B14F-4D97-AF65-F5344CB8AC3E}">
        <p14:creationId xmlns:p14="http://schemas.microsoft.com/office/powerpoint/2010/main" val="234611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Slid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FB23F6C-52E6-EEBE-E353-004F1D13F8FE}"/>
              </a:ext>
            </a:extLst>
          </p:cNvPr>
          <p:cNvSpPr/>
          <p:nvPr/>
        </p:nvSpPr>
        <p:spPr>
          <a:xfrm>
            <a:off x="0" y="0"/>
            <a:ext cx="2451798" cy="1623476"/>
          </a:xfrm>
          <a:prstGeom prst="rect">
            <a:avLst/>
          </a:prstGeom>
          <a:gradFill flip="none" rotWithShape="1">
            <a:gsLst>
              <a:gs pos="0">
                <a:srgbClr val="F05323"/>
              </a:gs>
              <a:gs pos="100000">
                <a:schemeClr val="accent5">
                  <a:lumMod val="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61847DD2-1E47-D4DD-7850-9D8487F2C6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63" y="5360988"/>
            <a:ext cx="694685" cy="7082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FE8C-721D-9744-DFAC-24F6B70C489F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5A244-D90B-DF20-B4B0-0152A5A7A616}"/>
              </a:ext>
            </a:extLst>
          </p:cNvPr>
          <p:cNvSpPr/>
          <p:nvPr/>
        </p:nvSpPr>
        <p:spPr>
          <a:xfrm>
            <a:off x="1" y="6193857"/>
            <a:ext cx="12192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EC7A6C5-3127-76FB-C10A-DDD34736B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197635"/>
            <a:ext cx="12192000" cy="274320"/>
          </a:xfrm>
        </p:spPr>
        <p:txBody>
          <a:bodyPr anchor="ctr">
            <a:noAutofit/>
          </a:bodyPr>
          <a:lstStyle>
            <a:lvl1pPr algn="ctr">
              <a:defRPr sz="18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ROBOTO 18 BOLD ALL CAPS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A58E97-F753-9A7C-2B0F-A8C7015720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4115" y="242402"/>
            <a:ext cx="11567886" cy="457200"/>
          </a:xfr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1457F57-73D9-1837-4E09-478A00B5AC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551629" y="189882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6A8BE0-CC9C-A110-03C7-5D2CF83336D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551628" y="410644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222467-536C-E5AF-9EA1-BFB806CC783B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029073" y="189882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8A940E1-F33A-71CB-A380-C638995B331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29072" y="4106440"/>
            <a:ext cx="4544371" cy="1883641"/>
          </a:xfrm>
          <a:ln w="38100">
            <a:noFill/>
          </a:ln>
        </p:spPr>
        <p:txBody>
          <a:bodyPr>
            <a:normAutofit/>
          </a:bodyPr>
          <a:lstStyle>
            <a:lvl1pPr>
              <a:defRPr sz="1600" b="1" i="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Clr>
                <a:srgbClr val="00B0F0"/>
              </a:buClr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/>
              <a:t>ROBOTO 16 BOLD ALL CAPS</a:t>
            </a:r>
          </a:p>
        </p:txBody>
      </p:sp>
    </p:spTree>
    <p:extLst>
      <p:ext uri="{BB962C8B-B14F-4D97-AF65-F5344CB8AC3E}">
        <p14:creationId xmlns:p14="http://schemas.microsoft.com/office/powerpoint/2010/main" val="12144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FAA3ED-4ABC-C9C3-4CA9-B42E26BCC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739" y="1"/>
            <a:ext cx="8101261" cy="6858000"/>
          </a:xfrm>
          <a:prstGeom prst="rect">
            <a:avLst/>
          </a:prstGeom>
        </p:spPr>
      </p:pic>
      <p:pic>
        <p:nvPicPr>
          <p:cNvPr id="4" name="Graphic 28">
            <a:extLst>
              <a:ext uri="{FF2B5EF4-FFF2-40B4-BE49-F238E27FC236}">
                <a16:creationId xmlns:a16="http://schemas.microsoft.com/office/drawing/2014/main" id="{67E9EA28-6B67-3BE0-43C3-0DDF175896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61" y="286197"/>
            <a:ext cx="2020468" cy="70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6EB87-0A3E-5024-005B-8F9105EDC5D8}"/>
              </a:ext>
            </a:extLst>
          </p:cNvPr>
          <p:cNvSpPr txBox="1"/>
          <p:nvPr/>
        </p:nvSpPr>
        <p:spPr>
          <a:xfrm>
            <a:off x="1987771" y="2078503"/>
            <a:ext cx="9532188" cy="166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0"/>
              </a:lnSpc>
            </a:pPr>
            <a:r>
              <a:rPr lang="en-US" sz="4800" spc="-150" dirty="0">
                <a:solidFill>
                  <a:schemeClr val="tx2"/>
                </a:solidFill>
                <a:latin typeface="+mj-lt"/>
              </a:rPr>
              <a:t>ADVANCED </a:t>
            </a:r>
          </a:p>
          <a:p>
            <a:pPr>
              <a:lnSpc>
                <a:spcPts val="6000"/>
              </a:lnSpc>
            </a:pPr>
            <a:r>
              <a:rPr lang="en-US" sz="6600" b="0" spc="-150" dirty="0">
                <a:solidFill>
                  <a:schemeClr val="tx2"/>
                </a:solidFill>
                <a:latin typeface="+mj-lt"/>
              </a:rPr>
              <a:t>MOTION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95A2B-9117-AAE8-A482-73573038BCC2}"/>
              </a:ext>
            </a:extLst>
          </p:cNvPr>
          <p:cNvSpPr txBox="1"/>
          <p:nvPr/>
        </p:nvSpPr>
        <p:spPr>
          <a:xfrm>
            <a:off x="1501254" y="5281684"/>
            <a:ext cx="918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sunhydraulics.com</a:t>
            </a:r>
          </a:p>
        </p:txBody>
      </p:sp>
    </p:spTree>
    <p:extLst>
      <p:ext uri="{BB962C8B-B14F-4D97-AF65-F5344CB8AC3E}">
        <p14:creationId xmlns:p14="http://schemas.microsoft.com/office/powerpoint/2010/main" val="12796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electrical parts&#10;&#10;Description automatically generated">
            <a:extLst>
              <a:ext uri="{FF2B5EF4-FFF2-40B4-BE49-F238E27FC236}">
                <a16:creationId xmlns:a16="http://schemas.microsoft.com/office/drawing/2014/main" id="{CED89FB4-EFC0-FD9B-F879-9CAF6BA0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43" y="-256675"/>
            <a:ext cx="12264994" cy="7395411"/>
          </a:xfrm>
          <a:prstGeom prst="rect">
            <a:avLst/>
          </a:prstGeom>
        </p:spPr>
      </p:pic>
      <p:pic>
        <p:nvPicPr>
          <p:cNvPr id="4" name="Graphic 28">
            <a:extLst>
              <a:ext uri="{FF2B5EF4-FFF2-40B4-BE49-F238E27FC236}">
                <a16:creationId xmlns:a16="http://schemas.microsoft.com/office/drawing/2014/main" id="{67E9EA28-6B67-3BE0-43C3-0DDF175896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661" y="286197"/>
            <a:ext cx="2020468" cy="706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76EB87-0A3E-5024-005B-8F9105EDC5D8}"/>
              </a:ext>
            </a:extLst>
          </p:cNvPr>
          <p:cNvSpPr txBox="1"/>
          <p:nvPr/>
        </p:nvSpPr>
        <p:spPr>
          <a:xfrm>
            <a:off x="1987771" y="2078503"/>
            <a:ext cx="9532188" cy="1662315"/>
          </a:xfrm>
          <a:prstGeom prst="rect">
            <a:avLst/>
          </a:prstGeom>
          <a:solidFill>
            <a:srgbClr val="FFFFFF">
              <a:alpha val="61961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000"/>
              </a:lnSpc>
            </a:pPr>
            <a:r>
              <a:rPr lang="en-US" sz="4800" spc="-150" dirty="0">
                <a:solidFill>
                  <a:schemeClr val="tx2"/>
                </a:solidFill>
                <a:latin typeface="+mj-lt"/>
              </a:rPr>
              <a:t>ADVANCED </a:t>
            </a:r>
          </a:p>
          <a:p>
            <a:pPr>
              <a:lnSpc>
                <a:spcPts val="6000"/>
              </a:lnSpc>
            </a:pPr>
            <a:r>
              <a:rPr lang="en-US" sz="6600" b="0" spc="-150" dirty="0">
                <a:solidFill>
                  <a:schemeClr val="tx2"/>
                </a:solidFill>
                <a:latin typeface="+mj-lt"/>
              </a:rPr>
              <a:t>MOTION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A95A2B-9117-AAE8-A482-73573038BCC2}"/>
              </a:ext>
            </a:extLst>
          </p:cNvPr>
          <p:cNvSpPr txBox="1"/>
          <p:nvPr/>
        </p:nvSpPr>
        <p:spPr>
          <a:xfrm>
            <a:off x="1501254" y="6035661"/>
            <a:ext cx="9184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/>
                </a:solidFill>
              </a:rPr>
              <a:t>sunhydraulics.com</a:t>
            </a:r>
          </a:p>
        </p:txBody>
      </p:sp>
    </p:spTree>
    <p:extLst>
      <p:ext uri="{BB962C8B-B14F-4D97-AF65-F5344CB8AC3E}">
        <p14:creationId xmlns:p14="http://schemas.microsoft.com/office/powerpoint/2010/main" val="339390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Confident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C61A8-D985-DF33-0B29-3AAF0277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739" y="1"/>
            <a:ext cx="8101261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2013AE-06A6-014E-91AE-83A7EA31B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35" y="5145634"/>
            <a:ext cx="3579165" cy="1250694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98B1622-23EE-034A-AF6B-66DBAC55EA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9935" y="2279028"/>
            <a:ext cx="10918610" cy="444886"/>
          </a:xfrm>
        </p:spPr>
        <p:txBody>
          <a:bodyPr>
            <a:noAutofit/>
          </a:bodyPr>
          <a:lstStyle>
            <a:lvl1pPr marL="0" indent="0" algn="l">
              <a:buNone/>
              <a:defRPr sz="2800" b="1" i="0" cap="all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ROBOTO 28 BOLD ALL CAPS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05E5E5B9-F920-4A4A-A84E-5CEF91E8EA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937" y="3069564"/>
            <a:ext cx="10919714" cy="444500"/>
          </a:xfrm>
        </p:spPr>
        <p:txBody>
          <a:bodyPr>
            <a:normAutofit/>
          </a:bodyPr>
          <a:lstStyle>
            <a:lvl1pPr>
              <a:defRPr sz="2400" b="0" i="0" cap="all" baseline="0"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ROBOTO 24 ALL CAPS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FD00A-A4EF-7723-9CA0-C3B6650FC129}"/>
              </a:ext>
            </a:extLst>
          </p:cNvPr>
          <p:cNvSpPr/>
          <p:nvPr/>
        </p:nvSpPr>
        <p:spPr>
          <a:xfrm>
            <a:off x="-1" y="1010654"/>
            <a:ext cx="12192001" cy="112294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38000">
                <a:srgbClr val="F05323"/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A1BA06-0AB4-D54F-95EF-014761509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937" y="1010654"/>
            <a:ext cx="10918608" cy="1122946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36 BOLD ALL CAPS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1C2401-010F-87DB-A1B1-69CB7B16B7C5}"/>
              </a:ext>
            </a:extLst>
          </p:cNvPr>
          <p:cNvGrpSpPr/>
          <p:nvPr/>
        </p:nvGrpSpPr>
        <p:grpSpPr>
          <a:xfrm>
            <a:off x="5839986" y="5341143"/>
            <a:ext cx="1395160" cy="999724"/>
            <a:chOff x="2262909" y="5234443"/>
            <a:chExt cx="2017433" cy="1445623"/>
          </a:xfrm>
        </p:grpSpPr>
        <p:pic>
          <p:nvPicPr>
            <p:cNvPr id="9" name="Graphic 8" descr="Volume">
              <a:extLst>
                <a:ext uri="{FF2B5EF4-FFF2-40B4-BE49-F238E27FC236}">
                  <a16:creationId xmlns:a16="http://schemas.microsoft.com/office/drawing/2014/main" id="{DC451994-3175-10BE-10D4-EE95C8E9837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3285"/>
            <a:stretch/>
          </p:blipFill>
          <p:spPr>
            <a:xfrm rot="16402746">
              <a:off x="3149601" y="5161591"/>
              <a:ext cx="206702" cy="44247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18497D-EAB0-FFE6-302C-7DD9B1FF0837}"/>
                </a:ext>
              </a:extLst>
            </p:cNvPr>
            <p:cNvGrpSpPr/>
            <p:nvPr userDrawn="1"/>
          </p:nvGrpSpPr>
          <p:grpSpPr>
            <a:xfrm>
              <a:off x="2262909" y="5234443"/>
              <a:ext cx="2017433" cy="1445623"/>
              <a:chOff x="2262909" y="5238169"/>
              <a:chExt cx="2017433" cy="1445623"/>
            </a:xfrm>
          </p:grpSpPr>
          <p:pic>
            <p:nvPicPr>
              <p:cNvPr id="11" name="Graphic 10" descr="Smart Phone">
                <a:extLst>
                  <a:ext uri="{FF2B5EF4-FFF2-40B4-BE49-F238E27FC236}">
                    <a16:creationId xmlns:a16="http://schemas.microsoft.com/office/drawing/2014/main" id="{EF17D6A0-A6A9-70C4-9D85-E69B24D845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32011" y="5482043"/>
                <a:ext cx="441882" cy="405896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A4E8806-5D1A-3CB8-4A0C-5A736C716684}"/>
                  </a:ext>
                </a:extLst>
              </p:cNvPr>
              <p:cNvCxnSpPr>
                <a:cxnSpLocks/>
                <a:endCxn id="14" idx="5"/>
              </p:cNvCxnSpPr>
              <p:nvPr userDrawn="1"/>
            </p:nvCxnSpPr>
            <p:spPr>
              <a:xfrm>
                <a:off x="3029324" y="5348441"/>
                <a:ext cx="493240" cy="539498"/>
              </a:xfrm>
              <a:prstGeom prst="line">
                <a:avLst/>
              </a:prstGeom>
              <a:ln w="66675">
                <a:solidFill>
                  <a:srgbClr val="EF5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C701CD-A533-FFD6-67D2-103C6F5F6826}"/>
                  </a:ext>
                </a:extLst>
              </p:cNvPr>
              <p:cNvSpPr txBox="1"/>
              <p:nvPr userDrawn="1"/>
            </p:nvSpPr>
            <p:spPr>
              <a:xfrm>
                <a:off x="2262909" y="6082973"/>
                <a:ext cx="2017433" cy="600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0" i="0" spc="300" dirty="0">
                    <a:latin typeface="+mj-lt"/>
                  </a:rPr>
                  <a:t>CELL PHONES OFF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4BB02AC-49E8-07DA-E9FB-09EF011E574D}"/>
                  </a:ext>
                </a:extLst>
              </p:cNvPr>
              <p:cNvSpPr/>
              <p:nvPr userDrawn="1"/>
            </p:nvSpPr>
            <p:spPr>
              <a:xfrm>
                <a:off x="2872794" y="5238169"/>
                <a:ext cx="761253" cy="761253"/>
              </a:xfrm>
              <a:prstGeom prst="ellipse">
                <a:avLst/>
              </a:prstGeom>
              <a:noFill/>
              <a:ln w="66675">
                <a:solidFill>
                  <a:srgbClr val="EF56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E6DA2F-50B8-8D68-3EA0-46330BD179B9}"/>
              </a:ext>
            </a:extLst>
          </p:cNvPr>
          <p:cNvGrpSpPr/>
          <p:nvPr/>
        </p:nvGrpSpPr>
        <p:grpSpPr>
          <a:xfrm>
            <a:off x="10377873" y="5341143"/>
            <a:ext cx="1612838" cy="979304"/>
            <a:chOff x="7780787" y="5234443"/>
            <a:chExt cx="2332200" cy="1416095"/>
          </a:xfrm>
        </p:grpSpPr>
        <p:pic>
          <p:nvPicPr>
            <p:cNvPr id="16" name="Graphic 15" descr="Lock">
              <a:extLst>
                <a:ext uri="{FF2B5EF4-FFF2-40B4-BE49-F238E27FC236}">
                  <a16:creationId xmlns:a16="http://schemas.microsoft.com/office/drawing/2014/main" id="{5B6E1AF8-3815-59D6-B597-48D0771FB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87703" y="5341927"/>
              <a:ext cx="502690" cy="5026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DB4EBA-4F81-3B6B-8AFA-75355B913092}"/>
                </a:ext>
              </a:extLst>
            </p:cNvPr>
            <p:cNvSpPr txBox="1"/>
            <p:nvPr userDrawn="1"/>
          </p:nvSpPr>
          <p:spPr>
            <a:xfrm>
              <a:off x="7780787" y="6027466"/>
              <a:ext cx="2332200" cy="62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spc="300">
                  <a:latin typeface="+mj-lt"/>
                </a:rPr>
                <a:t>COMPANY </a:t>
              </a:r>
            </a:p>
            <a:p>
              <a:pPr algn="ctr"/>
              <a:r>
                <a:rPr lang="en-US" sz="1050" b="0" i="0" spc="300">
                  <a:latin typeface="+mj-lt"/>
                </a:rPr>
                <a:t>CONFIDENTIAL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0F26F7-BC5A-891A-1089-EA3290DE478F}"/>
                </a:ext>
              </a:extLst>
            </p:cNvPr>
            <p:cNvSpPr/>
            <p:nvPr userDrawn="1"/>
          </p:nvSpPr>
          <p:spPr>
            <a:xfrm>
              <a:off x="8559129" y="5234443"/>
              <a:ext cx="761253" cy="761253"/>
            </a:xfrm>
            <a:prstGeom prst="ellipse">
              <a:avLst/>
            </a:prstGeom>
            <a:noFill/>
            <a:ln w="66675">
              <a:solidFill>
                <a:srgbClr val="EF56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863009-4EDF-0C11-3D92-0C924A3CB19C}"/>
              </a:ext>
            </a:extLst>
          </p:cNvPr>
          <p:cNvGrpSpPr/>
          <p:nvPr/>
        </p:nvGrpSpPr>
        <p:grpSpPr>
          <a:xfrm>
            <a:off x="7237848" y="5353335"/>
            <a:ext cx="1612838" cy="980333"/>
            <a:chOff x="3990998" y="5238169"/>
            <a:chExt cx="2332201" cy="1417583"/>
          </a:xfrm>
        </p:grpSpPr>
        <p:pic>
          <p:nvPicPr>
            <p:cNvPr id="20" name="Graphic 19" descr="Camera">
              <a:extLst>
                <a:ext uri="{FF2B5EF4-FFF2-40B4-BE49-F238E27FC236}">
                  <a16:creationId xmlns:a16="http://schemas.microsoft.com/office/drawing/2014/main" id="{9C738ACF-65D4-B067-DC34-09A64A89F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21666" y="5370438"/>
              <a:ext cx="454363" cy="4543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21BECE-070D-97B8-A3E3-95B6C55A3566}"/>
                </a:ext>
              </a:extLst>
            </p:cNvPr>
            <p:cNvSpPr txBox="1"/>
            <p:nvPr userDrawn="1"/>
          </p:nvSpPr>
          <p:spPr>
            <a:xfrm>
              <a:off x="3990998" y="6054933"/>
              <a:ext cx="2332201" cy="60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spc="300" dirty="0">
                  <a:latin typeface="+mj-lt"/>
                </a:rPr>
                <a:t>PLEASE</a:t>
              </a:r>
              <a:r>
                <a:rPr lang="en-US" sz="1050" b="0" i="0" spc="300" baseline="0" dirty="0">
                  <a:latin typeface="+mj-lt"/>
                </a:rPr>
                <a:t> NO PHOTOGRAPHY</a:t>
              </a:r>
              <a:endParaRPr lang="en-US" sz="1050" b="0" i="0" spc="300" dirty="0">
                <a:latin typeface="+mj-lt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A5C1D85-4ADC-34AD-E5DE-8B16EF7DF521}"/>
                </a:ext>
              </a:extLst>
            </p:cNvPr>
            <p:cNvSpPr/>
            <p:nvPr userDrawn="1"/>
          </p:nvSpPr>
          <p:spPr>
            <a:xfrm>
              <a:off x="4768239" y="5238169"/>
              <a:ext cx="761253" cy="761253"/>
            </a:xfrm>
            <a:prstGeom prst="ellipse">
              <a:avLst/>
            </a:prstGeom>
            <a:noFill/>
            <a:ln w="66675">
              <a:solidFill>
                <a:srgbClr val="EF56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25C56D-3E82-7A1C-31EE-44245E4145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02227" y="5349046"/>
              <a:ext cx="493240" cy="539498"/>
            </a:xfrm>
            <a:prstGeom prst="line">
              <a:avLst/>
            </a:prstGeom>
            <a:ln w="66675">
              <a:solidFill>
                <a:srgbClr val="EF56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A04AD3-E8AB-25BB-95EA-0588A7EA058B}"/>
              </a:ext>
            </a:extLst>
          </p:cNvPr>
          <p:cNvGrpSpPr/>
          <p:nvPr/>
        </p:nvGrpSpPr>
        <p:grpSpPr>
          <a:xfrm>
            <a:off x="8809457" y="5353335"/>
            <a:ext cx="1612838" cy="984058"/>
            <a:chOff x="5914249" y="5238169"/>
            <a:chExt cx="2332202" cy="1422970"/>
          </a:xfrm>
        </p:grpSpPr>
        <p:pic>
          <p:nvPicPr>
            <p:cNvPr id="25" name="Graphic 24" descr="Laptop">
              <a:extLst>
                <a:ext uri="{FF2B5EF4-FFF2-40B4-BE49-F238E27FC236}">
                  <a16:creationId xmlns:a16="http://schemas.microsoft.com/office/drawing/2014/main" id="{F56F0FF4-930C-97C3-F49A-0475525DD9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81562" y="5365574"/>
              <a:ext cx="517976" cy="5179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F5140E-0A95-660F-F5F1-23FD85AA570D}"/>
                </a:ext>
              </a:extLst>
            </p:cNvPr>
            <p:cNvSpPr txBox="1"/>
            <p:nvPr userDrawn="1"/>
          </p:nvSpPr>
          <p:spPr>
            <a:xfrm>
              <a:off x="5914249" y="6038067"/>
              <a:ext cx="2332202" cy="62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spc="300" baseline="0" dirty="0">
                  <a:latin typeface="+mj-lt"/>
                </a:rPr>
                <a:t>LAPTOPS FOR NOTES ONLY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205F671-E0B3-9F5B-5CE5-4484D69719B0}"/>
                </a:ext>
              </a:extLst>
            </p:cNvPr>
            <p:cNvSpPr/>
            <p:nvPr userDrawn="1"/>
          </p:nvSpPr>
          <p:spPr>
            <a:xfrm>
              <a:off x="6663684" y="5238169"/>
              <a:ext cx="761253" cy="761253"/>
            </a:xfrm>
            <a:prstGeom prst="ellipse">
              <a:avLst/>
            </a:prstGeom>
            <a:noFill/>
            <a:ln w="66675">
              <a:solidFill>
                <a:srgbClr val="EF56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011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Chart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77F2317-5301-AE44-A22C-06B91C107BD1}"/>
              </a:ext>
            </a:extLst>
          </p:cNvPr>
          <p:cNvSpPr txBox="1"/>
          <p:nvPr/>
        </p:nvSpPr>
        <p:spPr>
          <a:xfrm>
            <a:off x="1914863" y="1575932"/>
            <a:ext cx="185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MAIN COLORS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330DF-1264-AB42-AB3A-2364F1058720}"/>
              </a:ext>
            </a:extLst>
          </p:cNvPr>
          <p:cNvSpPr txBox="1"/>
          <p:nvPr/>
        </p:nvSpPr>
        <p:spPr>
          <a:xfrm>
            <a:off x="6087574" y="1575932"/>
            <a:ext cx="1857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SHADES &amp; TINTS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8EA975-E58B-4AEF-9686-DC251326EEB8}"/>
              </a:ext>
            </a:extLst>
          </p:cNvPr>
          <p:cNvGrpSpPr/>
          <p:nvPr/>
        </p:nvGrpSpPr>
        <p:grpSpPr>
          <a:xfrm>
            <a:off x="2337354" y="1988926"/>
            <a:ext cx="8205107" cy="4061172"/>
            <a:chOff x="2337354" y="1988926"/>
            <a:chExt cx="8205107" cy="40611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7ED237-EEFD-6B4C-940A-5B7334CD736D}"/>
                </a:ext>
              </a:extLst>
            </p:cNvPr>
            <p:cNvSpPr/>
            <p:nvPr userDrawn="1"/>
          </p:nvSpPr>
          <p:spPr bwMode="auto">
            <a:xfrm>
              <a:off x="2403855" y="2287515"/>
              <a:ext cx="903112" cy="707813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BB24B5-26AE-F049-8854-36DE78C20938}"/>
                </a:ext>
              </a:extLst>
            </p:cNvPr>
            <p:cNvSpPr txBox="1"/>
            <p:nvPr userDrawn="1"/>
          </p:nvSpPr>
          <p:spPr>
            <a:xfrm>
              <a:off x="3444018" y="2551506"/>
              <a:ext cx="252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Sun Orange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88F9B9-BD34-9447-8B4E-4CE2A9E908B7}"/>
                </a:ext>
              </a:extLst>
            </p:cNvPr>
            <p:cNvSpPr txBox="1"/>
            <p:nvPr userDrawn="1"/>
          </p:nvSpPr>
          <p:spPr>
            <a:xfrm>
              <a:off x="3444018" y="2301222"/>
              <a:ext cx="1857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240, 83, 35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2BA0FD-A01D-EE40-9B97-E99480EDD1D9}"/>
                </a:ext>
              </a:extLst>
            </p:cNvPr>
            <p:cNvSpPr/>
            <p:nvPr userDrawn="1"/>
          </p:nvSpPr>
          <p:spPr bwMode="auto">
            <a:xfrm>
              <a:off x="2403855" y="3083381"/>
              <a:ext cx="903112" cy="707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3F8929-6FE2-4249-A478-F107EF61CB79}"/>
                </a:ext>
              </a:extLst>
            </p:cNvPr>
            <p:cNvSpPr/>
            <p:nvPr userDrawn="1"/>
          </p:nvSpPr>
          <p:spPr bwMode="auto">
            <a:xfrm>
              <a:off x="2403855" y="3879247"/>
              <a:ext cx="903112" cy="70781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18C0F0-3796-4743-95E9-F06158AB986F}"/>
                </a:ext>
              </a:extLst>
            </p:cNvPr>
            <p:cNvSpPr txBox="1"/>
            <p:nvPr userDrawn="1"/>
          </p:nvSpPr>
          <p:spPr>
            <a:xfrm>
              <a:off x="3444018" y="3368440"/>
              <a:ext cx="252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Light Orange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AC1973-0391-1946-A495-5499F2AC2740}"/>
                </a:ext>
              </a:extLst>
            </p:cNvPr>
            <p:cNvSpPr txBox="1"/>
            <p:nvPr userDrawn="1"/>
          </p:nvSpPr>
          <p:spPr>
            <a:xfrm>
              <a:off x="3444017" y="3099349"/>
              <a:ext cx="22654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238, 172, 145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2D88FC-854E-0C4B-993D-717564E601E6}"/>
                </a:ext>
              </a:extLst>
            </p:cNvPr>
            <p:cNvSpPr txBox="1"/>
            <p:nvPr userDrawn="1"/>
          </p:nvSpPr>
          <p:spPr>
            <a:xfrm>
              <a:off x="3444018" y="4159545"/>
              <a:ext cx="2528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Teal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C24454-4C14-2241-A82B-7210661A55CD}"/>
                </a:ext>
              </a:extLst>
            </p:cNvPr>
            <p:cNvSpPr txBox="1"/>
            <p:nvPr userDrawn="1"/>
          </p:nvSpPr>
          <p:spPr>
            <a:xfrm>
              <a:off x="3444018" y="3892954"/>
              <a:ext cx="19586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47, 93, 120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CD0982-46A2-424A-91FA-87E462A9E4DB}"/>
                </a:ext>
              </a:extLst>
            </p:cNvPr>
            <p:cNvSpPr txBox="1"/>
            <p:nvPr userDrawn="1"/>
          </p:nvSpPr>
          <p:spPr>
            <a:xfrm>
              <a:off x="3444018" y="4686559"/>
              <a:ext cx="1958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52, 65, 46</a:t>
              </a:r>
            </a:p>
            <a:p>
              <a:r>
                <a:rPr lang="en-US" sz="1600" dirty="0">
                  <a:latin typeface="+mn-lt"/>
                </a:rPr>
                <a:t>Dark Blue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5AAFC8-E60B-AB4C-9582-4098FC7BDE81}"/>
                </a:ext>
              </a:extLst>
            </p:cNvPr>
            <p:cNvSpPr/>
            <p:nvPr userDrawn="1"/>
          </p:nvSpPr>
          <p:spPr bwMode="auto">
            <a:xfrm>
              <a:off x="5489491" y="2357637"/>
              <a:ext cx="457200" cy="502920"/>
            </a:xfrm>
            <a:prstGeom prst="rect">
              <a:avLst/>
            </a:prstGeom>
            <a:solidFill>
              <a:srgbClr val="F6987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50FD57-766B-8244-A9CD-83E6E889AC95}"/>
                </a:ext>
              </a:extLst>
            </p:cNvPr>
            <p:cNvSpPr/>
            <p:nvPr userDrawn="1"/>
          </p:nvSpPr>
          <p:spPr bwMode="auto">
            <a:xfrm>
              <a:off x="7818376" y="2346474"/>
              <a:ext cx="457200" cy="502920"/>
            </a:xfrm>
            <a:prstGeom prst="rect">
              <a:avLst/>
            </a:prstGeom>
            <a:solidFill>
              <a:srgbClr val="FCDDD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211E73-6197-CD4E-98BE-528D68DD11F3}"/>
                </a:ext>
              </a:extLst>
            </p:cNvPr>
            <p:cNvSpPr txBox="1"/>
            <p:nvPr userDrawn="1"/>
          </p:nvSpPr>
          <p:spPr>
            <a:xfrm>
              <a:off x="5912792" y="2431600"/>
              <a:ext cx="19671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246, 152, 123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014A99-F3AE-8F47-9BAD-504CD5DF9592}"/>
                </a:ext>
              </a:extLst>
            </p:cNvPr>
            <p:cNvSpPr/>
            <p:nvPr userDrawn="1"/>
          </p:nvSpPr>
          <p:spPr bwMode="auto">
            <a:xfrm>
              <a:off x="5489491" y="3137905"/>
              <a:ext cx="457200" cy="502920"/>
            </a:xfrm>
            <a:prstGeom prst="rect">
              <a:avLst/>
            </a:prstGeom>
            <a:solidFill>
              <a:srgbClr val="BF37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10FCCF-1E1D-BA43-BC12-1713161C4C8E}"/>
                </a:ext>
              </a:extLst>
            </p:cNvPr>
            <p:cNvSpPr/>
            <p:nvPr userDrawn="1"/>
          </p:nvSpPr>
          <p:spPr bwMode="auto">
            <a:xfrm>
              <a:off x="7818376" y="3129533"/>
              <a:ext cx="457200" cy="502920"/>
            </a:xfrm>
            <a:prstGeom prst="rect">
              <a:avLst/>
            </a:prstGeom>
            <a:solidFill>
              <a:srgbClr val="F598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7E5D35-F94D-124D-9D57-E78EE87731EA}"/>
                </a:ext>
              </a:extLst>
            </p:cNvPr>
            <p:cNvSpPr txBox="1"/>
            <p:nvPr userDrawn="1"/>
          </p:nvSpPr>
          <p:spPr>
            <a:xfrm>
              <a:off x="5912793" y="3275104"/>
              <a:ext cx="2104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191, 55, 14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A27513-5DBA-7E4C-8134-7638B89C4D80}"/>
                </a:ext>
              </a:extLst>
            </p:cNvPr>
            <p:cNvSpPr/>
            <p:nvPr userDrawn="1"/>
          </p:nvSpPr>
          <p:spPr bwMode="auto">
            <a:xfrm>
              <a:off x="5489491" y="3918173"/>
              <a:ext cx="457200" cy="502920"/>
            </a:xfrm>
            <a:prstGeom prst="rect">
              <a:avLst/>
            </a:prstGeom>
            <a:solidFill>
              <a:srgbClr val="6BA4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2D62A62-2CAF-B64F-9654-86E4FE850A78}"/>
                </a:ext>
              </a:extLst>
            </p:cNvPr>
            <p:cNvSpPr/>
            <p:nvPr userDrawn="1"/>
          </p:nvSpPr>
          <p:spPr bwMode="auto">
            <a:xfrm>
              <a:off x="7818376" y="3912592"/>
              <a:ext cx="457200" cy="502920"/>
            </a:xfrm>
            <a:prstGeom prst="rect">
              <a:avLst/>
            </a:prstGeom>
            <a:solidFill>
              <a:srgbClr val="CEE1E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55E69C-6302-BA4D-BDEA-EF6C7C4B7C7C}"/>
                </a:ext>
              </a:extLst>
            </p:cNvPr>
            <p:cNvSpPr txBox="1"/>
            <p:nvPr userDrawn="1"/>
          </p:nvSpPr>
          <p:spPr>
            <a:xfrm>
              <a:off x="5920031" y="3972327"/>
              <a:ext cx="2104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107, 164, 197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F6C6FEA-3BF4-D94D-B602-1BE3EE740759}"/>
                </a:ext>
              </a:extLst>
            </p:cNvPr>
            <p:cNvSpPr/>
            <p:nvPr userDrawn="1"/>
          </p:nvSpPr>
          <p:spPr bwMode="auto">
            <a:xfrm>
              <a:off x="5489491" y="4698441"/>
              <a:ext cx="457200" cy="502920"/>
            </a:xfrm>
            <a:prstGeom prst="rect">
              <a:avLst/>
            </a:prstGeom>
            <a:solidFill>
              <a:srgbClr val="778E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334626C-71F3-0F46-BB5E-F44746E07053}"/>
                </a:ext>
              </a:extLst>
            </p:cNvPr>
            <p:cNvSpPr/>
            <p:nvPr userDrawn="1"/>
          </p:nvSpPr>
          <p:spPr bwMode="auto">
            <a:xfrm>
              <a:off x="7818376" y="4695651"/>
              <a:ext cx="457200" cy="502920"/>
            </a:xfrm>
            <a:prstGeom prst="rect">
              <a:avLst/>
            </a:prstGeom>
            <a:solidFill>
              <a:srgbClr val="D2D9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895139-85B6-A547-9430-0E68D31FBD33}"/>
                </a:ext>
              </a:extLst>
            </p:cNvPr>
            <p:cNvSpPr txBox="1"/>
            <p:nvPr userDrawn="1"/>
          </p:nvSpPr>
          <p:spPr>
            <a:xfrm>
              <a:off x="5920031" y="4815831"/>
              <a:ext cx="2260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119, 142, 162</a:t>
              </a:r>
            </a:p>
          </p:txBody>
        </p:sp>
        <p:sp>
          <p:nvSpPr>
            <p:cNvPr id="30" name="Left Brace 29">
              <a:extLst>
                <a:ext uri="{FF2B5EF4-FFF2-40B4-BE49-F238E27FC236}">
                  <a16:creationId xmlns:a16="http://schemas.microsoft.com/office/drawing/2014/main" id="{22738C67-9E3A-BB4F-A803-B107F4059915}"/>
                </a:ext>
              </a:extLst>
            </p:cNvPr>
            <p:cNvSpPr/>
            <p:nvPr userDrawn="1"/>
          </p:nvSpPr>
          <p:spPr bwMode="auto">
            <a:xfrm rot="5400000">
              <a:off x="2698491" y="1627789"/>
              <a:ext cx="293511" cy="1015785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3FBF4654-E937-064D-BE96-F08D968963E4}"/>
                </a:ext>
              </a:extLst>
            </p:cNvPr>
            <p:cNvSpPr/>
            <p:nvPr userDrawn="1"/>
          </p:nvSpPr>
          <p:spPr bwMode="auto">
            <a:xfrm rot="5400000">
              <a:off x="6858002" y="722263"/>
              <a:ext cx="316166" cy="2856768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0841626-1C39-104C-A532-75B9FCCC8E04}"/>
                </a:ext>
              </a:extLst>
            </p:cNvPr>
            <p:cNvSpPr/>
            <p:nvPr userDrawn="1"/>
          </p:nvSpPr>
          <p:spPr bwMode="auto">
            <a:xfrm>
              <a:off x="2403855" y="4675113"/>
              <a:ext cx="903112" cy="6434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E3131E-EA0A-40B2-96B7-1B0CDDEECEBF}"/>
                </a:ext>
              </a:extLst>
            </p:cNvPr>
            <p:cNvSpPr txBox="1"/>
            <p:nvPr userDrawn="1"/>
          </p:nvSpPr>
          <p:spPr>
            <a:xfrm>
              <a:off x="8274463" y="2431600"/>
              <a:ext cx="1967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252, 221, 211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47152D-4F5B-4A82-98C8-4BDBBB67D902}"/>
                </a:ext>
              </a:extLst>
            </p:cNvPr>
            <p:cNvSpPr txBox="1"/>
            <p:nvPr userDrawn="1"/>
          </p:nvSpPr>
          <p:spPr>
            <a:xfrm>
              <a:off x="8274462" y="3275104"/>
              <a:ext cx="226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245, 152, 124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2321DA-318E-49BC-813B-52ADDC3C65BB}"/>
                </a:ext>
              </a:extLst>
            </p:cNvPr>
            <p:cNvSpPr txBox="1"/>
            <p:nvPr userDrawn="1"/>
          </p:nvSpPr>
          <p:spPr>
            <a:xfrm>
              <a:off x="8281700" y="3972327"/>
              <a:ext cx="226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206, 225, 236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1193E0A-803F-4624-9265-BF4EE0F4F262}"/>
                </a:ext>
              </a:extLst>
            </p:cNvPr>
            <p:cNvSpPr txBox="1"/>
            <p:nvPr userDrawn="1"/>
          </p:nvSpPr>
          <p:spPr>
            <a:xfrm>
              <a:off x="8281700" y="4815831"/>
              <a:ext cx="226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210, 217, 224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568FB4-3A7C-40BB-9941-F5E4445BC158}"/>
                </a:ext>
              </a:extLst>
            </p:cNvPr>
            <p:cNvSpPr/>
            <p:nvPr userDrawn="1"/>
          </p:nvSpPr>
          <p:spPr bwMode="auto">
            <a:xfrm>
              <a:off x="2403855" y="5406632"/>
              <a:ext cx="903112" cy="643466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E148EBD-5AF7-41E4-8A06-825929E204ED}"/>
                </a:ext>
              </a:extLst>
            </p:cNvPr>
            <p:cNvSpPr/>
            <p:nvPr userDrawn="1"/>
          </p:nvSpPr>
          <p:spPr bwMode="auto">
            <a:xfrm>
              <a:off x="5489491" y="5478710"/>
              <a:ext cx="457200" cy="50292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BFCE141-98D0-45D7-B3C9-4B19B78A2E74}"/>
                </a:ext>
              </a:extLst>
            </p:cNvPr>
            <p:cNvSpPr/>
            <p:nvPr userDrawn="1"/>
          </p:nvSpPr>
          <p:spPr bwMode="auto">
            <a:xfrm>
              <a:off x="7818376" y="5478710"/>
              <a:ext cx="457200" cy="502920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647A1B-F925-4C81-A490-399B26D1B04B}"/>
                </a:ext>
              </a:extLst>
            </p:cNvPr>
            <p:cNvSpPr txBox="1"/>
            <p:nvPr userDrawn="1"/>
          </p:nvSpPr>
          <p:spPr>
            <a:xfrm>
              <a:off x="5913127" y="5567987"/>
              <a:ext cx="22607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145, 144, 145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FF1F265-2601-46BA-88B5-9D180FE8B41F}"/>
                </a:ext>
              </a:extLst>
            </p:cNvPr>
            <p:cNvSpPr txBox="1"/>
            <p:nvPr userDrawn="1"/>
          </p:nvSpPr>
          <p:spPr>
            <a:xfrm>
              <a:off x="8274796" y="5567987"/>
              <a:ext cx="22607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219, 222, 219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D6BBCF-5907-4222-8D9B-87F6D93A8FB4}"/>
                </a:ext>
              </a:extLst>
            </p:cNvPr>
            <p:cNvSpPr txBox="1"/>
            <p:nvPr userDrawn="1"/>
          </p:nvSpPr>
          <p:spPr>
            <a:xfrm>
              <a:off x="3453024" y="5406632"/>
              <a:ext cx="19586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RGB: 92, 92, 92</a:t>
              </a:r>
            </a:p>
            <a:p>
              <a:r>
                <a:rPr lang="en-US" sz="1600" dirty="0">
                  <a:latin typeface="+mn-lt"/>
                </a:rPr>
                <a:t>Dark Gray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F9F00E-928C-EF98-0951-F630FFEE8DB5}"/>
              </a:ext>
            </a:extLst>
          </p:cNvPr>
          <p:cNvSpPr txBox="1"/>
          <p:nvPr/>
        </p:nvSpPr>
        <p:spPr>
          <a:xfrm>
            <a:off x="620202" y="330950"/>
            <a:ext cx="11589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spc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COLORS</a:t>
            </a:r>
            <a:endParaRPr lang="en-US" sz="2000" b="1" spc="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AE194D-710E-F14A-660B-B02B96595ECE}"/>
              </a:ext>
            </a:extLst>
          </p:cNvPr>
          <p:cNvSpPr txBox="1"/>
          <p:nvPr/>
        </p:nvSpPr>
        <p:spPr>
          <a:xfrm>
            <a:off x="620202" y="745107"/>
            <a:ext cx="115892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USE WITH GRAPHICS, CHARTS</a:t>
            </a:r>
          </a:p>
        </p:txBody>
      </p:sp>
    </p:spTree>
    <p:extLst>
      <p:ext uri="{BB962C8B-B14F-4D97-AF65-F5344CB8AC3E}">
        <p14:creationId xmlns:p14="http://schemas.microsoft.com/office/powerpoint/2010/main" val="386849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B47F0-CDAA-7EBB-F02D-AEFB8ACB2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737D6-8EA6-4437-A466-F5CF955B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Chart U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2817E4-C0CD-464E-A196-A981321FA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15949"/>
              </p:ext>
            </p:extLst>
          </p:nvPr>
        </p:nvGraphicFramePr>
        <p:xfrm>
          <a:off x="624303" y="2186268"/>
          <a:ext cx="5471694" cy="1483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23898">
                  <a:extLst>
                    <a:ext uri="{9D8B030D-6E8A-4147-A177-3AD203B41FA5}">
                      <a16:colId xmlns:a16="http://schemas.microsoft.com/office/drawing/2014/main" val="2827289170"/>
                    </a:ext>
                  </a:extLst>
                </a:gridCol>
                <a:gridCol w="1823898">
                  <a:extLst>
                    <a:ext uri="{9D8B030D-6E8A-4147-A177-3AD203B41FA5}">
                      <a16:colId xmlns:a16="http://schemas.microsoft.com/office/drawing/2014/main" val="1739783334"/>
                    </a:ext>
                  </a:extLst>
                </a:gridCol>
                <a:gridCol w="1823898">
                  <a:extLst>
                    <a:ext uri="{9D8B030D-6E8A-4147-A177-3AD203B41FA5}">
                      <a16:colId xmlns:a16="http://schemas.microsoft.com/office/drawing/2014/main" val="2953309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Table Column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 Column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 Column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482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37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35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096200"/>
                  </a:ext>
                </a:extLst>
              </a:tr>
            </a:tbl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A11F94B-E747-430C-A3BF-51F67409A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158882"/>
              </p:ext>
            </p:extLst>
          </p:nvPr>
        </p:nvGraphicFramePr>
        <p:xfrm>
          <a:off x="7445829" y="1958827"/>
          <a:ext cx="4145932" cy="284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344A0BB8-37EB-4C9A-ACAD-9BB86DBB9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859596"/>
              </p:ext>
            </p:extLst>
          </p:nvPr>
        </p:nvGraphicFramePr>
        <p:xfrm>
          <a:off x="325354" y="4199018"/>
          <a:ext cx="5897266" cy="265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10E99C4C-F747-4769-A07C-EE8546B09E95}"/>
              </a:ext>
            </a:extLst>
          </p:cNvPr>
          <p:cNvSpPr txBox="1"/>
          <p:nvPr/>
        </p:nvSpPr>
        <p:spPr>
          <a:xfrm>
            <a:off x="1540042" y="175429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Sample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620B9-BC99-4F05-897A-F269FEA4ECEC}"/>
              </a:ext>
            </a:extLst>
          </p:cNvPr>
          <p:cNvSpPr/>
          <p:nvPr/>
        </p:nvSpPr>
        <p:spPr>
          <a:xfrm>
            <a:off x="624303" y="1546341"/>
            <a:ext cx="5471694" cy="233412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AC8E83-5653-7F08-FF5B-1DEE5B417DB2}"/>
              </a:ext>
            </a:extLst>
          </p:cNvPr>
          <p:cNvSpPr txBox="1"/>
          <p:nvPr/>
        </p:nvSpPr>
        <p:spPr>
          <a:xfrm>
            <a:off x="1395676" y="6006429"/>
            <a:ext cx="892317" cy="17415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Qtr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4D6C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FA14A-6E9F-CBAD-D482-88605086665F}"/>
              </a:ext>
            </a:extLst>
          </p:cNvPr>
          <p:cNvSpPr txBox="1"/>
          <p:nvPr/>
        </p:nvSpPr>
        <p:spPr>
          <a:xfrm>
            <a:off x="1395676" y="5747386"/>
            <a:ext cx="579386" cy="17415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23%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7252C-F36C-7C94-1A24-048DC2D009BB}"/>
              </a:ext>
            </a:extLst>
          </p:cNvPr>
          <p:cNvCxnSpPr>
            <a:cxnSpLocks/>
          </p:cNvCxnSpPr>
          <p:nvPr/>
        </p:nvCxnSpPr>
        <p:spPr>
          <a:xfrm>
            <a:off x="1395676" y="5936721"/>
            <a:ext cx="11644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D41C2DD-E405-9249-9E63-D88E942B0F1B}"/>
              </a:ext>
            </a:extLst>
          </p:cNvPr>
          <p:cNvSpPr txBox="1"/>
          <p:nvPr/>
        </p:nvSpPr>
        <p:spPr>
          <a:xfrm>
            <a:off x="1591992" y="5208903"/>
            <a:ext cx="892317" cy="17415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Qtr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4D6C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F0D1F-817A-D2B7-96CB-63019CE2E18C}"/>
              </a:ext>
            </a:extLst>
          </p:cNvPr>
          <p:cNvSpPr txBox="1"/>
          <p:nvPr/>
        </p:nvSpPr>
        <p:spPr>
          <a:xfrm>
            <a:off x="1591992" y="4949860"/>
            <a:ext cx="579386" cy="17415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10%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4E537-5925-EA57-7F21-EC3AB8CDE41E}"/>
              </a:ext>
            </a:extLst>
          </p:cNvPr>
          <p:cNvCxnSpPr>
            <a:cxnSpLocks/>
          </p:cNvCxnSpPr>
          <p:nvPr/>
        </p:nvCxnSpPr>
        <p:spPr>
          <a:xfrm>
            <a:off x="1585968" y="5125194"/>
            <a:ext cx="979955" cy="1400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8F5E8FB-8909-F5B2-0547-8F03A903DC84}"/>
              </a:ext>
            </a:extLst>
          </p:cNvPr>
          <p:cNvSpPr txBox="1"/>
          <p:nvPr/>
        </p:nvSpPr>
        <p:spPr>
          <a:xfrm>
            <a:off x="2113169" y="4834421"/>
            <a:ext cx="892317" cy="17415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Qtr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4D6C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0EC1F-6658-FC4A-56BD-6AE3F5427E91}"/>
              </a:ext>
            </a:extLst>
          </p:cNvPr>
          <p:cNvSpPr txBox="1"/>
          <p:nvPr/>
        </p:nvSpPr>
        <p:spPr>
          <a:xfrm>
            <a:off x="2113169" y="4575378"/>
            <a:ext cx="579386" cy="17415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9%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9CECBD-FCBC-714F-D358-15031B7A8A13}"/>
              </a:ext>
            </a:extLst>
          </p:cNvPr>
          <p:cNvCxnSpPr>
            <a:cxnSpLocks/>
          </p:cNvCxnSpPr>
          <p:nvPr/>
        </p:nvCxnSpPr>
        <p:spPr>
          <a:xfrm flipV="1">
            <a:off x="2118860" y="4769222"/>
            <a:ext cx="936136" cy="3728"/>
          </a:xfrm>
          <a:prstGeom prst="line">
            <a:avLst/>
          </a:prstGeom>
          <a:ln w="28575">
            <a:solidFill>
              <a:srgbClr val="2D4D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A2ACDBC-4648-862B-4F9B-A63250AC8B99}"/>
              </a:ext>
            </a:extLst>
          </p:cNvPr>
          <p:cNvSpPr txBox="1"/>
          <p:nvPr/>
        </p:nvSpPr>
        <p:spPr>
          <a:xfrm>
            <a:off x="4186272" y="5396181"/>
            <a:ext cx="820281" cy="17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Qtr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4D6C"/>
              </a:solidFill>
              <a:effectLst/>
              <a:uLnTx/>
              <a:uFillTx/>
              <a:latin typeface="Roboto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C486F-F904-A520-6390-5917A7CEB07E}"/>
              </a:ext>
            </a:extLst>
          </p:cNvPr>
          <p:cNvSpPr txBox="1"/>
          <p:nvPr/>
        </p:nvSpPr>
        <p:spPr>
          <a:xfrm>
            <a:off x="4427167" y="5137138"/>
            <a:ext cx="579386" cy="17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4D6C"/>
                </a:solidFill>
                <a:effectLst/>
                <a:uLnTx/>
                <a:uFillTx/>
                <a:latin typeface="Roboto"/>
                <a:ea typeface="+mn-ea"/>
                <a:cs typeface="Arial" panose="020B0604020202020204" pitchFamily="34" charset="0"/>
              </a:rPr>
              <a:t>59%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88C268-BB1E-8F1E-1482-C9AA4FA60D07}"/>
              </a:ext>
            </a:extLst>
          </p:cNvPr>
          <p:cNvCxnSpPr>
            <a:cxnSpLocks/>
          </p:cNvCxnSpPr>
          <p:nvPr/>
        </p:nvCxnSpPr>
        <p:spPr>
          <a:xfrm>
            <a:off x="4005192" y="5326473"/>
            <a:ext cx="100136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6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822B-2B92-C17F-6471-6EE0E70F6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94E01-C5F4-F4D3-AA54-594C36782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66AE-71DF-D004-F23C-E9CB4CED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3179-A491-4F02-88C9-4EFE4F2D6FE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79222-0B85-2D6E-2724-F092993B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DF909-B8BE-2F50-945B-5486D24C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37D6-8EA6-4437-A466-F5CF955B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3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 Cor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52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C61A8-D985-DF33-0B29-3AAF0277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739" y="1"/>
            <a:ext cx="8101261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2013AE-06A6-014E-91AE-83A7EA31B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35" y="5145634"/>
            <a:ext cx="3579165" cy="125069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0D4F93B-A741-A5E8-6155-C45A3B583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9935" y="2279028"/>
            <a:ext cx="10918610" cy="444886"/>
          </a:xfrm>
        </p:spPr>
        <p:txBody>
          <a:bodyPr>
            <a:noAutofit/>
          </a:bodyPr>
          <a:lstStyle>
            <a:lvl1pPr marL="0" indent="0" algn="l">
              <a:buNone/>
              <a:defRPr sz="2800" b="1" i="0" cap="all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ROBOTO 28 BOLD ALL CAPS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E9CD3493-D229-F0B1-0491-5A820F1D59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937" y="3069564"/>
            <a:ext cx="10919714" cy="444500"/>
          </a:xfrm>
        </p:spPr>
        <p:txBody>
          <a:bodyPr>
            <a:normAutofit/>
          </a:bodyPr>
          <a:lstStyle>
            <a:lvl1pPr>
              <a:defRPr sz="2400" b="0" i="0" cap="all" baseline="0"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ROBOTO 24 ALL CAPS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63C45F-C07C-A1B6-D610-07F25A2E4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937" y="1010654"/>
            <a:ext cx="10918608" cy="1122946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36 BOLD ALL CAPS</a:t>
            </a:r>
          </a:p>
        </p:txBody>
      </p:sp>
    </p:spTree>
    <p:extLst>
      <p:ext uri="{BB962C8B-B14F-4D97-AF65-F5344CB8AC3E}">
        <p14:creationId xmlns:p14="http://schemas.microsoft.com/office/powerpoint/2010/main" val="34734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Confident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C61A8-D985-DF33-0B29-3AAF02772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739" y="1"/>
            <a:ext cx="8101261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A2013AE-06A6-014E-91AE-83A7EA31B6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935" y="5145634"/>
            <a:ext cx="3579165" cy="125069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E0D4F93B-A741-A5E8-6155-C45A3B58347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9935" y="2279028"/>
            <a:ext cx="10918610" cy="444886"/>
          </a:xfrm>
        </p:spPr>
        <p:txBody>
          <a:bodyPr>
            <a:noAutofit/>
          </a:bodyPr>
          <a:lstStyle>
            <a:lvl1pPr marL="0" indent="0" algn="l">
              <a:buNone/>
              <a:defRPr sz="2800" b="1" i="0" cap="all" baseline="0">
                <a:solidFill>
                  <a:schemeClr val="accent1"/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ROBOTO 28 BOLD ALL CAPS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E9CD3493-D229-F0B1-0491-5A820F1D59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9937" y="3069564"/>
            <a:ext cx="10919714" cy="444500"/>
          </a:xfrm>
        </p:spPr>
        <p:txBody>
          <a:bodyPr>
            <a:normAutofit/>
          </a:bodyPr>
          <a:lstStyle>
            <a:lvl1pPr>
              <a:defRPr sz="2400" b="0" i="0" cap="all" baseline="0"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ROBOTO 24 ALL CAPS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63C45F-C07C-A1B6-D610-07F25A2E40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937" y="1010654"/>
            <a:ext cx="10918608" cy="1122946"/>
          </a:xfrm>
        </p:spPr>
        <p:txBody>
          <a:bodyPr anchor="ctr">
            <a:noAutofit/>
          </a:bodyPr>
          <a:lstStyle>
            <a:lvl1pPr algn="l">
              <a:defRPr sz="3600" b="1" i="0" cap="all" baseline="0">
                <a:solidFill>
                  <a:schemeClr val="tx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36 BOLD ALL CAPS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4BFD1C-7D1B-8A27-1749-A12DC4E4EAAF}"/>
              </a:ext>
            </a:extLst>
          </p:cNvPr>
          <p:cNvGrpSpPr/>
          <p:nvPr/>
        </p:nvGrpSpPr>
        <p:grpSpPr>
          <a:xfrm>
            <a:off x="5839986" y="5341143"/>
            <a:ext cx="1395160" cy="999724"/>
            <a:chOff x="2262909" y="5234443"/>
            <a:chExt cx="2017433" cy="1445623"/>
          </a:xfrm>
        </p:grpSpPr>
        <p:pic>
          <p:nvPicPr>
            <p:cNvPr id="7" name="Graphic 6" descr="Volume">
              <a:extLst>
                <a:ext uri="{FF2B5EF4-FFF2-40B4-BE49-F238E27FC236}">
                  <a16:creationId xmlns:a16="http://schemas.microsoft.com/office/drawing/2014/main" id="{AEA21B2F-01B5-869C-6253-0A0C624990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3285"/>
            <a:stretch/>
          </p:blipFill>
          <p:spPr>
            <a:xfrm rot="16402746">
              <a:off x="3149601" y="5161591"/>
              <a:ext cx="206702" cy="44247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47045B-B916-BC3A-7D34-1812D2FB3DC3}"/>
                </a:ext>
              </a:extLst>
            </p:cNvPr>
            <p:cNvGrpSpPr/>
            <p:nvPr userDrawn="1"/>
          </p:nvGrpSpPr>
          <p:grpSpPr>
            <a:xfrm>
              <a:off x="2262909" y="5234443"/>
              <a:ext cx="2017433" cy="1445623"/>
              <a:chOff x="2262909" y="5238169"/>
              <a:chExt cx="2017433" cy="1445623"/>
            </a:xfrm>
          </p:grpSpPr>
          <p:pic>
            <p:nvPicPr>
              <p:cNvPr id="10" name="Graphic 9" descr="Smart Phone">
                <a:extLst>
                  <a:ext uri="{FF2B5EF4-FFF2-40B4-BE49-F238E27FC236}">
                    <a16:creationId xmlns:a16="http://schemas.microsoft.com/office/drawing/2014/main" id="{00439FCB-4573-310C-72F1-603766C5D8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032011" y="5482043"/>
                <a:ext cx="441882" cy="405896"/>
              </a:xfrm>
              <a:prstGeom prst="rect">
                <a:avLst/>
              </a:prstGeom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B0D86E3-0E04-4956-B849-769C829265D4}"/>
                  </a:ext>
                </a:extLst>
              </p:cNvPr>
              <p:cNvCxnSpPr>
                <a:cxnSpLocks/>
                <a:endCxn id="13" idx="5"/>
              </p:cNvCxnSpPr>
              <p:nvPr userDrawn="1"/>
            </p:nvCxnSpPr>
            <p:spPr>
              <a:xfrm>
                <a:off x="3029324" y="5348441"/>
                <a:ext cx="493240" cy="539498"/>
              </a:xfrm>
              <a:prstGeom prst="line">
                <a:avLst/>
              </a:prstGeom>
              <a:ln w="66675">
                <a:solidFill>
                  <a:srgbClr val="EF56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B4C2EC-E0F2-3E08-2225-AB19AEFE56F1}"/>
                  </a:ext>
                </a:extLst>
              </p:cNvPr>
              <p:cNvSpPr txBox="1"/>
              <p:nvPr userDrawn="1"/>
            </p:nvSpPr>
            <p:spPr>
              <a:xfrm>
                <a:off x="2262909" y="6082973"/>
                <a:ext cx="2017433" cy="600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0" i="0" spc="300" dirty="0">
                    <a:latin typeface="+mj-lt"/>
                  </a:rPr>
                  <a:t>CELL PHONES OFF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07FDA74-6E5E-B6AF-8C3C-BB519A4D08C0}"/>
                  </a:ext>
                </a:extLst>
              </p:cNvPr>
              <p:cNvSpPr/>
              <p:nvPr userDrawn="1"/>
            </p:nvSpPr>
            <p:spPr>
              <a:xfrm>
                <a:off x="2872794" y="5238169"/>
                <a:ext cx="761253" cy="761253"/>
              </a:xfrm>
              <a:prstGeom prst="ellipse">
                <a:avLst/>
              </a:prstGeom>
              <a:noFill/>
              <a:ln w="66675">
                <a:solidFill>
                  <a:srgbClr val="EF56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D01E97-8667-3DE1-BA34-D106E9434D71}"/>
              </a:ext>
            </a:extLst>
          </p:cNvPr>
          <p:cNvGrpSpPr/>
          <p:nvPr/>
        </p:nvGrpSpPr>
        <p:grpSpPr>
          <a:xfrm>
            <a:off x="10377873" y="5341143"/>
            <a:ext cx="1612838" cy="979304"/>
            <a:chOff x="7780787" y="5234443"/>
            <a:chExt cx="2332200" cy="1416095"/>
          </a:xfrm>
        </p:grpSpPr>
        <p:pic>
          <p:nvPicPr>
            <p:cNvPr id="15" name="Graphic 14" descr="Lock">
              <a:extLst>
                <a:ext uri="{FF2B5EF4-FFF2-40B4-BE49-F238E27FC236}">
                  <a16:creationId xmlns:a16="http://schemas.microsoft.com/office/drawing/2014/main" id="{1BD37DD5-820F-B6DB-E130-927EDB810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87703" y="5341927"/>
              <a:ext cx="502690" cy="5026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1B4A83-04DD-5B1A-F8A5-133255622527}"/>
                </a:ext>
              </a:extLst>
            </p:cNvPr>
            <p:cNvSpPr txBox="1"/>
            <p:nvPr userDrawn="1"/>
          </p:nvSpPr>
          <p:spPr>
            <a:xfrm>
              <a:off x="7780787" y="6027466"/>
              <a:ext cx="2332200" cy="62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spc="300">
                  <a:latin typeface="+mj-lt"/>
                </a:rPr>
                <a:t>COMPANY </a:t>
              </a:r>
            </a:p>
            <a:p>
              <a:pPr algn="ctr"/>
              <a:r>
                <a:rPr lang="en-US" sz="1050" b="0" i="0" spc="300">
                  <a:latin typeface="+mj-lt"/>
                </a:rPr>
                <a:t>CONFIDENTIAL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25456D-13BB-B782-82A1-33BB73BB3DDB}"/>
                </a:ext>
              </a:extLst>
            </p:cNvPr>
            <p:cNvSpPr/>
            <p:nvPr userDrawn="1"/>
          </p:nvSpPr>
          <p:spPr>
            <a:xfrm>
              <a:off x="8559129" y="5234443"/>
              <a:ext cx="761253" cy="761253"/>
            </a:xfrm>
            <a:prstGeom prst="ellipse">
              <a:avLst/>
            </a:prstGeom>
            <a:noFill/>
            <a:ln w="66675">
              <a:solidFill>
                <a:srgbClr val="EF56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D38EE-C1DA-257D-6AFA-8E05BC4FBF29}"/>
              </a:ext>
            </a:extLst>
          </p:cNvPr>
          <p:cNvGrpSpPr/>
          <p:nvPr/>
        </p:nvGrpSpPr>
        <p:grpSpPr>
          <a:xfrm>
            <a:off x="7237848" y="5353335"/>
            <a:ext cx="1612838" cy="980333"/>
            <a:chOff x="3990998" y="5238169"/>
            <a:chExt cx="2332201" cy="1417583"/>
          </a:xfrm>
        </p:grpSpPr>
        <p:pic>
          <p:nvPicPr>
            <p:cNvPr id="19" name="Graphic 18" descr="Camera">
              <a:extLst>
                <a:ext uri="{FF2B5EF4-FFF2-40B4-BE49-F238E27FC236}">
                  <a16:creationId xmlns:a16="http://schemas.microsoft.com/office/drawing/2014/main" id="{CDB7F7EA-B078-16EA-E9B9-5C742EF1D7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21666" y="5370438"/>
              <a:ext cx="454363" cy="4543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CAFACD-2009-B133-D5A8-6FA030DF5A3D}"/>
                </a:ext>
              </a:extLst>
            </p:cNvPr>
            <p:cNvSpPr txBox="1"/>
            <p:nvPr userDrawn="1"/>
          </p:nvSpPr>
          <p:spPr>
            <a:xfrm>
              <a:off x="3990998" y="6054933"/>
              <a:ext cx="2332201" cy="60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spc="300" dirty="0">
                  <a:latin typeface="+mj-lt"/>
                </a:rPr>
                <a:t>PLEASE</a:t>
              </a:r>
              <a:r>
                <a:rPr lang="en-US" sz="1050" b="0" i="0" spc="300" baseline="0" dirty="0">
                  <a:latin typeface="+mj-lt"/>
                </a:rPr>
                <a:t> NO PHOTOGRAPHY</a:t>
              </a:r>
              <a:endParaRPr lang="en-US" sz="1050" b="0" i="0" spc="300" dirty="0">
                <a:latin typeface="+mj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15DCA4-7639-DC34-42CD-86FF861CA329}"/>
                </a:ext>
              </a:extLst>
            </p:cNvPr>
            <p:cNvSpPr/>
            <p:nvPr userDrawn="1"/>
          </p:nvSpPr>
          <p:spPr>
            <a:xfrm>
              <a:off x="4768239" y="5238169"/>
              <a:ext cx="761253" cy="761253"/>
            </a:xfrm>
            <a:prstGeom prst="ellipse">
              <a:avLst/>
            </a:prstGeom>
            <a:noFill/>
            <a:ln w="66675">
              <a:solidFill>
                <a:srgbClr val="EF56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C0FECF-7240-2EE5-93E6-558E8C65B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902227" y="5349046"/>
              <a:ext cx="493240" cy="539498"/>
            </a:xfrm>
            <a:prstGeom prst="line">
              <a:avLst/>
            </a:prstGeom>
            <a:ln w="66675">
              <a:solidFill>
                <a:srgbClr val="EF56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9E4024-F9C0-66AB-719A-229FBDC72990}"/>
              </a:ext>
            </a:extLst>
          </p:cNvPr>
          <p:cNvGrpSpPr/>
          <p:nvPr/>
        </p:nvGrpSpPr>
        <p:grpSpPr>
          <a:xfrm>
            <a:off x="8809457" y="5353335"/>
            <a:ext cx="1612838" cy="984058"/>
            <a:chOff x="5914249" y="5238169"/>
            <a:chExt cx="2332202" cy="1422970"/>
          </a:xfrm>
        </p:grpSpPr>
        <p:pic>
          <p:nvPicPr>
            <p:cNvPr id="24" name="Graphic 23" descr="Laptop">
              <a:extLst>
                <a:ext uri="{FF2B5EF4-FFF2-40B4-BE49-F238E27FC236}">
                  <a16:creationId xmlns:a16="http://schemas.microsoft.com/office/drawing/2014/main" id="{064D8A01-0525-9DFD-7BC6-2C05B5BA3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81562" y="5365574"/>
              <a:ext cx="517976" cy="51797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2B0EBE-8BE8-6D66-25B2-3D0E8A5393B3}"/>
                </a:ext>
              </a:extLst>
            </p:cNvPr>
            <p:cNvSpPr txBox="1"/>
            <p:nvPr userDrawn="1"/>
          </p:nvSpPr>
          <p:spPr>
            <a:xfrm>
              <a:off x="5914249" y="6038067"/>
              <a:ext cx="2332202" cy="62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0" i="0" spc="300" baseline="0" dirty="0">
                  <a:latin typeface="+mj-lt"/>
                </a:rPr>
                <a:t>LAPTOPS FOR NOTES ONLY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B9E2DB0-19C3-DD1C-9D02-7AAFF66A67D8}"/>
                </a:ext>
              </a:extLst>
            </p:cNvPr>
            <p:cNvSpPr/>
            <p:nvPr userDrawn="1"/>
          </p:nvSpPr>
          <p:spPr>
            <a:xfrm>
              <a:off x="6663684" y="5238169"/>
              <a:ext cx="761253" cy="761253"/>
            </a:xfrm>
            <a:prstGeom prst="ellipse">
              <a:avLst/>
            </a:prstGeom>
            <a:noFill/>
            <a:ln w="66675">
              <a:solidFill>
                <a:srgbClr val="EF56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28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7956DF-5F49-4234-F441-E7C47B3802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0"/>
            <a:ext cx="810126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B23F6C-52E6-EEBE-E353-004F1D13F8FE}"/>
              </a:ext>
            </a:extLst>
          </p:cNvPr>
          <p:cNvSpPr/>
          <p:nvPr/>
        </p:nvSpPr>
        <p:spPr>
          <a:xfrm>
            <a:off x="0" y="0"/>
            <a:ext cx="2546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607E87-DD8B-05E3-8F9F-C86B40D30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938" y="697500"/>
            <a:ext cx="4524405" cy="523220"/>
          </a:xfrm>
        </p:spPr>
        <p:txBody>
          <a:bodyPr anchor="ctr">
            <a:noAutofit/>
          </a:bodyPr>
          <a:lstStyle>
            <a:lvl1pPr algn="l">
              <a:defRPr sz="2400"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8C6A081-B200-BBA7-C3B4-37C013DD16D9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7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5FA26A-B284-1D0E-01A2-44A804C5B2FA}"/>
              </a:ext>
            </a:extLst>
          </p:cNvPr>
          <p:cNvSpPr/>
          <p:nvPr/>
        </p:nvSpPr>
        <p:spPr>
          <a:xfrm>
            <a:off x="609600" y="230597"/>
            <a:ext cx="11582400" cy="457200"/>
          </a:xfrm>
          <a:prstGeom prst="rect">
            <a:avLst/>
          </a:prstGeom>
          <a:gradFill flip="none" rotWithShape="1">
            <a:gsLst>
              <a:gs pos="0">
                <a:srgbClr val="2F4D6C"/>
              </a:gs>
              <a:gs pos="38295">
                <a:schemeClr val="accent2">
                  <a:lumMod val="75000"/>
                </a:schemeClr>
              </a:gs>
              <a:gs pos="69000">
                <a:srgbClr val="F0532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1515D92-885F-3365-CF09-DA0D47AE5E3E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A orange circle with white text&#10;&#10;Description automatically generated">
            <a:extLst>
              <a:ext uri="{FF2B5EF4-FFF2-40B4-BE49-F238E27FC236}">
                <a16:creationId xmlns:a16="http://schemas.microsoft.com/office/drawing/2014/main" id="{36803BFA-27DF-0677-C41C-B11FFC6047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9" y="248527"/>
            <a:ext cx="448464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EFB290-9542-71B9-DD4D-7DACC724D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317"/>
            <a:ext cx="11582400" cy="457200"/>
          </a:xfrm>
        </p:spPr>
        <p:txBody>
          <a:bodyPr anchor="ctr">
            <a:noAutofit/>
          </a:bodyPr>
          <a:lstStyle>
            <a:lvl1pPr algn="l">
              <a:defRPr sz="2400" b="1" cap="all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9432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1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FA9CE0-FE3E-F1C8-BA31-456EF2D76556}"/>
              </a:ext>
            </a:extLst>
          </p:cNvPr>
          <p:cNvSpPr/>
          <p:nvPr/>
        </p:nvSpPr>
        <p:spPr>
          <a:xfrm>
            <a:off x="609600" y="230317"/>
            <a:ext cx="11582400" cy="457200"/>
          </a:xfrm>
          <a:prstGeom prst="rect">
            <a:avLst/>
          </a:prstGeom>
          <a:gradFill flip="none" rotWithShape="1">
            <a:gsLst>
              <a:gs pos="0">
                <a:srgbClr val="2F4D6C"/>
              </a:gs>
              <a:gs pos="38295">
                <a:schemeClr val="accent2">
                  <a:lumMod val="75000"/>
                </a:schemeClr>
              </a:gs>
              <a:gs pos="69000">
                <a:srgbClr val="F0532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orange circle with white text&#10;&#10;Description automatically generated">
            <a:extLst>
              <a:ext uri="{FF2B5EF4-FFF2-40B4-BE49-F238E27FC236}">
                <a16:creationId xmlns:a16="http://schemas.microsoft.com/office/drawing/2014/main" id="{03720877-F760-9FCE-1F17-889396118C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9" y="248527"/>
            <a:ext cx="448464" cy="4572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1515D92-885F-3365-CF09-DA0D47AE5E3E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4D0741-A0CA-18AD-491F-F778679B352A}"/>
              </a:ext>
            </a:extLst>
          </p:cNvPr>
          <p:cNvSpPr/>
          <p:nvPr/>
        </p:nvSpPr>
        <p:spPr>
          <a:xfrm>
            <a:off x="1" y="6193857"/>
            <a:ext cx="12192000" cy="27432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2D4D6C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E344659-C6CC-98BC-2336-A071A2F638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197635"/>
            <a:ext cx="12192000" cy="274320"/>
          </a:xfrm>
        </p:spPr>
        <p:txBody>
          <a:bodyPr anchor="ctr">
            <a:noAutofit/>
          </a:bodyPr>
          <a:lstStyle>
            <a:lvl1pPr algn="ctr">
              <a:defRPr sz="18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ROBOTO 18 BOLD ALL CAPS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3C4648-A55E-6841-2DE6-C5FAE39D3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30317"/>
            <a:ext cx="11582400" cy="457200"/>
          </a:xfrm>
        </p:spPr>
        <p:txBody>
          <a:bodyPr anchor="ctr">
            <a:noAutofit/>
          </a:bodyPr>
          <a:lstStyle>
            <a:lvl1pPr algn="l">
              <a:defRPr sz="2400" b="1" cap="all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</p:spTree>
    <p:extLst>
      <p:ext uri="{BB962C8B-B14F-4D97-AF65-F5344CB8AC3E}">
        <p14:creationId xmlns:p14="http://schemas.microsoft.com/office/powerpoint/2010/main" val="5034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54E8E1-2B99-1D65-417E-53BE28DF8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630" y="278563"/>
            <a:ext cx="10946318" cy="523220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C0816C-1098-6CF5-60BB-758BA32EAF6F}"/>
              </a:ext>
            </a:extLst>
          </p:cNvPr>
          <p:cNvSpPr txBox="1">
            <a:spLocks/>
          </p:cNvSpPr>
          <p:nvPr/>
        </p:nvSpPr>
        <p:spPr>
          <a:xfrm>
            <a:off x="640630" y="1288674"/>
            <a:ext cx="10901431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BC6970-0438-DC6F-AB3E-6092583667E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630" y="823636"/>
            <a:ext cx="10946318" cy="399520"/>
          </a:xfrm>
        </p:spPr>
        <p:txBody>
          <a:bodyPr anchor="ctr">
            <a:noAutofit/>
          </a:bodyPr>
          <a:lstStyle>
            <a:lvl1pPr marL="0" indent="0">
              <a:buNone/>
              <a:defRPr sz="1500" b="1" i="0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ROBOTO 15 BOLD ALL CAPS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CF3A7B-BC96-2C3D-8329-E1BEF8387EDB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-2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C0816C-1098-6CF5-60BB-758BA32EAF6F}"/>
              </a:ext>
            </a:extLst>
          </p:cNvPr>
          <p:cNvSpPr txBox="1">
            <a:spLocks/>
          </p:cNvSpPr>
          <p:nvPr/>
        </p:nvSpPr>
        <p:spPr>
          <a:xfrm>
            <a:off x="640630" y="1288674"/>
            <a:ext cx="10901431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CF3A7B-BC96-2C3D-8329-E1BEF8387EDB}"/>
              </a:ext>
            </a:extLst>
          </p:cNvPr>
          <p:cNvSpPr txBox="1">
            <a:spLocks/>
          </p:cNvSpPr>
          <p:nvPr/>
        </p:nvSpPr>
        <p:spPr>
          <a:xfrm>
            <a:off x="5665304" y="6469892"/>
            <a:ext cx="5921644" cy="2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20" dirty="0">
                <a:solidFill>
                  <a:schemeClr val="accent1"/>
                </a:solidFill>
                <a:cs typeface="Arial"/>
              </a:rPr>
              <a:t>Sun Hydraulics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/</a:t>
            </a:r>
            <a:r>
              <a:rPr lang="en-US" spc="45" dirty="0">
                <a:solidFill>
                  <a:schemeClr val="accent2"/>
                </a:solidFill>
                <a:cs typeface="Arial"/>
              </a:rPr>
              <a:t> </a:t>
            </a:r>
            <a:r>
              <a:rPr lang="en-US" spc="20" dirty="0">
                <a:solidFill>
                  <a:schemeClr val="accent2"/>
                </a:solidFill>
                <a:cs typeface="Arial"/>
              </a:rPr>
              <a:t>Slide </a:t>
            </a:r>
            <a:fld id="{7D89FC61-DF5C-2548-B2D3-37737A73076B}" type="slidenum">
              <a:rPr lang="en-US" b="1" smtClean="0">
                <a:solidFill>
                  <a:schemeClr val="accent2"/>
                </a:solidFill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81FE9-D319-2116-97CD-1103EE3C48E6}"/>
              </a:ext>
            </a:extLst>
          </p:cNvPr>
          <p:cNvSpPr/>
          <p:nvPr/>
        </p:nvSpPr>
        <p:spPr>
          <a:xfrm>
            <a:off x="1" y="6193857"/>
            <a:ext cx="12192000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81AEDCB-8179-54EF-BF7D-AA62DFA173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197635"/>
            <a:ext cx="12192000" cy="274320"/>
          </a:xfrm>
        </p:spPr>
        <p:txBody>
          <a:bodyPr anchor="ctr">
            <a:noAutofit/>
          </a:bodyPr>
          <a:lstStyle>
            <a:lvl1pPr algn="ctr">
              <a:defRPr sz="18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ROBOTO 18 BOLD ALL CAPS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4A5083-A356-26FE-4A7A-FAF98CB515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630" y="278563"/>
            <a:ext cx="10946318" cy="523220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l">
              <a:defRPr sz="2400" b="1" i="0" cap="all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ROBOTO 24 BOLD ALL CAPS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18EDEB3-1671-BFCA-D6E8-85E823037E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630" y="823636"/>
            <a:ext cx="10946318" cy="399520"/>
          </a:xfrm>
        </p:spPr>
        <p:txBody>
          <a:bodyPr anchor="ctr">
            <a:noAutofit/>
          </a:bodyPr>
          <a:lstStyle>
            <a:lvl1pPr marL="0" indent="0">
              <a:buNone/>
              <a:defRPr sz="1500" b="1" i="0" cap="all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ROBOTO 15 BOLD ALL CAPS</a:t>
            </a:r>
          </a:p>
        </p:txBody>
      </p:sp>
    </p:spTree>
    <p:extLst>
      <p:ext uri="{BB962C8B-B14F-4D97-AF65-F5344CB8AC3E}">
        <p14:creationId xmlns:p14="http://schemas.microsoft.com/office/powerpoint/2010/main" val="2639555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2EBE4-8F50-FB4B-8A24-5783280C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" y="365125"/>
            <a:ext cx="109591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en-US" sz="4400" dirty="0">
                <a:latin typeface="Arial-BoldItalicMT"/>
                <a:cs typeface="Arial-BoldItalicMT"/>
              </a:rPr>
              <a:t>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839A5-2D90-BE4E-A9F0-4F4B687C1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7" y="1825625"/>
            <a:ext cx="109591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HEADLINE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5FDD2D-8173-41C8-E391-550FB21F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65304" y="6356226"/>
            <a:ext cx="592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D4737D6-8EA6-4437-A466-F5CF955BD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i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ECB6EBC-251B-4CD0-9327-C418DE4B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22" y="989201"/>
            <a:ext cx="10748755" cy="5216529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4E2F1E7-FB91-4F5A-B2E1-FEB96122B4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52" y="6169107"/>
            <a:ext cx="623247" cy="63335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7EC391-FCEE-4EBC-8F71-A480F8026CA6}"/>
              </a:ext>
            </a:extLst>
          </p:cNvPr>
          <p:cNvSpPr txBox="1">
            <a:spLocks/>
          </p:cNvSpPr>
          <p:nvPr/>
        </p:nvSpPr>
        <p:spPr>
          <a:xfrm>
            <a:off x="652946" y="544050"/>
            <a:ext cx="10515600" cy="4663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spc="300" dirty="0">
                <a:latin typeface="+mj-lt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356057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F98374-E1A8-3BEE-52CD-4B2E40B79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 Layout ELEVATIONS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0F501-697D-DBFE-0DE2-B01DF3440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402"/>
            <a:ext cx="12192000" cy="596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2DBFB0-E633-C555-8235-8EACCD1ADC64}"/>
              </a:ext>
            </a:extLst>
          </p:cNvPr>
          <p:cNvSpPr txBox="1"/>
          <p:nvPr/>
        </p:nvSpPr>
        <p:spPr>
          <a:xfrm>
            <a:off x="2328420" y="2582944"/>
            <a:ext cx="845103" cy="369332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28 FT.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8EE19-489E-19F1-B184-B1143AE9CE22}"/>
              </a:ext>
            </a:extLst>
          </p:cNvPr>
          <p:cNvSpPr txBox="1"/>
          <p:nvPr/>
        </p:nvSpPr>
        <p:spPr>
          <a:xfrm>
            <a:off x="7585435" y="2582944"/>
            <a:ext cx="845103" cy="369332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38 FT.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048D1-C32E-0E15-1748-FE901A225F31}"/>
              </a:ext>
            </a:extLst>
          </p:cNvPr>
          <p:cNvSpPr txBox="1"/>
          <p:nvPr/>
        </p:nvSpPr>
        <p:spPr>
          <a:xfrm>
            <a:off x="10979084" y="2592370"/>
            <a:ext cx="845103" cy="369332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39 FT.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F95A2-32DF-7F3B-7625-EF853FD93FAD}"/>
              </a:ext>
            </a:extLst>
          </p:cNvPr>
          <p:cNvSpPr txBox="1"/>
          <p:nvPr/>
        </p:nvSpPr>
        <p:spPr>
          <a:xfrm>
            <a:off x="10884816" y="6080288"/>
            <a:ext cx="845103" cy="369332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36 FT.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D889E4-467B-66E4-76E9-F5BEADF94EB1}"/>
              </a:ext>
            </a:extLst>
          </p:cNvPr>
          <p:cNvSpPr txBox="1"/>
          <p:nvPr/>
        </p:nvSpPr>
        <p:spPr>
          <a:xfrm>
            <a:off x="7830532" y="6070861"/>
            <a:ext cx="845103" cy="369332"/>
          </a:xfrm>
          <a:prstGeom prst="rect">
            <a:avLst/>
          </a:prstGeom>
          <a:solidFill>
            <a:srgbClr val="DDDDDD">
              <a:alpha val="50196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US" dirty="0"/>
              <a:t>36 FT.</a:t>
            </a:r>
          </a:p>
        </p:txBody>
      </p:sp>
    </p:spTree>
    <p:extLst>
      <p:ext uri="{BB962C8B-B14F-4D97-AF65-F5344CB8AC3E}">
        <p14:creationId xmlns:p14="http://schemas.microsoft.com/office/powerpoint/2010/main" val="105867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A7F99-ED8F-38AF-1028-06EFF99C3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CEB3CD-5BE3-62CC-60AC-8E6E65DA6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 Layout SPRINT 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B001D-2CF8-E53B-0666-4E0887C97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402"/>
            <a:ext cx="12192000" cy="596859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177289-B6B5-C0C8-18DD-44EA6B6BAD3B}"/>
              </a:ext>
            </a:extLst>
          </p:cNvPr>
          <p:cNvCxnSpPr>
            <a:cxnSpLocks/>
          </p:cNvCxnSpPr>
          <p:nvPr/>
        </p:nvCxnSpPr>
        <p:spPr>
          <a:xfrm>
            <a:off x="2498103" y="2771480"/>
            <a:ext cx="8729221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668B065-A649-0AEE-B11E-CA283BEF92B1}"/>
              </a:ext>
            </a:extLst>
          </p:cNvPr>
          <p:cNvSpPr txBox="1"/>
          <p:nvPr/>
        </p:nvSpPr>
        <p:spPr>
          <a:xfrm>
            <a:off x="4496382" y="2504518"/>
            <a:ext cx="2286203" cy="369332"/>
          </a:xfrm>
          <a:prstGeom prst="rect">
            <a:avLst/>
          </a:prstGeom>
          <a:solidFill>
            <a:srgbClr val="F05323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Sprint/Regen Demo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781CEF1-3E5F-1722-05F7-7E4FD155DB5E}"/>
              </a:ext>
            </a:extLst>
          </p:cNvPr>
          <p:cNvCxnSpPr>
            <a:cxnSpLocks/>
          </p:cNvCxnSpPr>
          <p:nvPr/>
        </p:nvCxnSpPr>
        <p:spPr>
          <a:xfrm flipV="1">
            <a:off x="8031637" y="2771480"/>
            <a:ext cx="0" cy="349891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9D43445-95F3-5898-1DDA-4AD2F2315859}"/>
              </a:ext>
            </a:extLst>
          </p:cNvPr>
          <p:cNvCxnSpPr>
            <a:cxnSpLocks/>
          </p:cNvCxnSpPr>
          <p:nvPr/>
        </p:nvCxnSpPr>
        <p:spPr>
          <a:xfrm flipH="1">
            <a:off x="8031637" y="6270396"/>
            <a:ext cx="319568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5F1B9B-BB2C-54FA-7BD0-1DD9CB0C72DE}"/>
              </a:ext>
            </a:extLst>
          </p:cNvPr>
          <p:cNvCxnSpPr>
            <a:cxnSpLocks/>
          </p:cNvCxnSpPr>
          <p:nvPr/>
        </p:nvCxnSpPr>
        <p:spPr>
          <a:xfrm>
            <a:off x="11227324" y="2771480"/>
            <a:ext cx="0" cy="349891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D3875D-A08E-6C9C-2721-DB223B102696}"/>
              </a:ext>
            </a:extLst>
          </p:cNvPr>
          <p:cNvSpPr txBox="1"/>
          <p:nvPr/>
        </p:nvSpPr>
        <p:spPr>
          <a:xfrm>
            <a:off x="8825705" y="4878910"/>
            <a:ext cx="2401619" cy="369332"/>
          </a:xfrm>
          <a:prstGeom prst="rect">
            <a:avLst/>
          </a:prstGeom>
          <a:solidFill>
            <a:srgbClr val="F05323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Efficiency/Endurance</a:t>
            </a:r>
          </a:p>
        </p:txBody>
      </p:sp>
    </p:spTree>
    <p:extLst>
      <p:ext uri="{BB962C8B-B14F-4D97-AF65-F5344CB8AC3E}">
        <p14:creationId xmlns:p14="http://schemas.microsoft.com/office/powerpoint/2010/main" val="330117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9ADEB-2028-D60A-98D2-154986CA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9C0DA3-24F9-D3DA-2CC9-7A7669CAD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Track Layout ENDURANCE &amp; Efficiency RACE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2AFE5-627D-2F75-1A1B-9149CFD6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402"/>
            <a:ext cx="12192000" cy="596859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7BEF20-7D8B-42AB-C613-21CAF4742534}"/>
              </a:ext>
            </a:extLst>
          </p:cNvPr>
          <p:cNvCxnSpPr>
            <a:cxnSpLocks/>
          </p:cNvCxnSpPr>
          <p:nvPr/>
        </p:nvCxnSpPr>
        <p:spPr>
          <a:xfrm>
            <a:off x="8031637" y="2771480"/>
            <a:ext cx="319568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6E3034-2074-4294-9089-05A22561727F}"/>
              </a:ext>
            </a:extLst>
          </p:cNvPr>
          <p:cNvSpPr txBox="1"/>
          <p:nvPr/>
        </p:nvSpPr>
        <p:spPr>
          <a:xfrm>
            <a:off x="9050849" y="2586814"/>
            <a:ext cx="978153" cy="369332"/>
          </a:xfrm>
          <a:prstGeom prst="rect">
            <a:avLst/>
          </a:prstGeom>
          <a:solidFill>
            <a:srgbClr val="F05323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 FT.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FC1167-CA88-6565-1F39-2C427824B3CB}"/>
              </a:ext>
            </a:extLst>
          </p:cNvPr>
          <p:cNvCxnSpPr>
            <a:cxnSpLocks/>
          </p:cNvCxnSpPr>
          <p:nvPr/>
        </p:nvCxnSpPr>
        <p:spPr>
          <a:xfrm flipH="1">
            <a:off x="8031637" y="6270396"/>
            <a:ext cx="3195687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043E089-3429-0F40-F823-05CE0693FB44}"/>
              </a:ext>
            </a:extLst>
          </p:cNvPr>
          <p:cNvSpPr txBox="1"/>
          <p:nvPr/>
        </p:nvSpPr>
        <p:spPr>
          <a:xfrm flipH="1">
            <a:off x="9050849" y="6085730"/>
            <a:ext cx="978153" cy="369332"/>
          </a:xfrm>
          <a:prstGeom prst="rect">
            <a:avLst/>
          </a:prstGeom>
          <a:solidFill>
            <a:srgbClr val="F05323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200 FT.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C4CD79-CEE7-0BF6-54F3-42A20F66C54A}"/>
              </a:ext>
            </a:extLst>
          </p:cNvPr>
          <p:cNvCxnSpPr>
            <a:cxnSpLocks/>
          </p:cNvCxnSpPr>
          <p:nvPr/>
        </p:nvCxnSpPr>
        <p:spPr>
          <a:xfrm flipV="1">
            <a:off x="8031637" y="2771480"/>
            <a:ext cx="0" cy="349891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4E22A42-3593-A785-6220-00282E22FC5F}"/>
              </a:ext>
            </a:extLst>
          </p:cNvPr>
          <p:cNvSpPr txBox="1"/>
          <p:nvPr/>
        </p:nvSpPr>
        <p:spPr>
          <a:xfrm>
            <a:off x="7542560" y="4284227"/>
            <a:ext cx="978153" cy="369332"/>
          </a:xfrm>
          <a:prstGeom prst="rect">
            <a:avLst/>
          </a:prstGeom>
          <a:solidFill>
            <a:srgbClr val="F0532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220 FT.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B622A3-89F1-436B-7060-78F4DAB4FEFB}"/>
              </a:ext>
            </a:extLst>
          </p:cNvPr>
          <p:cNvCxnSpPr>
            <a:cxnSpLocks/>
          </p:cNvCxnSpPr>
          <p:nvPr/>
        </p:nvCxnSpPr>
        <p:spPr>
          <a:xfrm>
            <a:off x="11227324" y="2771480"/>
            <a:ext cx="0" cy="349891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E323F7-3735-A81C-1804-B6488FAA4D04}"/>
              </a:ext>
            </a:extLst>
          </p:cNvPr>
          <p:cNvSpPr txBox="1"/>
          <p:nvPr/>
        </p:nvSpPr>
        <p:spPr>
          <a:xfrm>
            <a:off x="10738247" y="4284227"/>
            <a:ext cx="978153" cy="369332"/>
          </a:xfrm>
          <a:prstGeom prst="rect">
            <a:avLst/>
          </a:prstGeom>
          <a:solidFill>
            <a:srgbClr val="F05323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220 FT.</a:t>
            </a:r>
          </a:p>
        </p:txBody>
      </p:sp>
    </p:spTree>
    <p:extLst>
      <p:ext uri="{BB962C8B-B14F-4D97-AF65-F5344CB8AC3E}">
        <p14:creationId xmlns:p14="http://schemas.microsoft.com/office/powerpoint/2010/main" val="34163914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un Custom Palette">
      <a:dk1>
        <a:sysClr val="windowText" lastClr="000000"/>
      </a:dk1>
      <a:lt1>
        <a:sysClr val="window" lastClr="FFFFFF"/>
      </a:lt1>
      <a:dk2>
        <a:srgbClr val="34414C"/>
      </a:dk2>
      <a:lt2>
        <a:srgbClr val="DBDEDB"/>
      </a:lt2>
      <a:accent1>
        <a:srgbClr val="2F5D78"/>
      </a:accent1>
      <a:accent2>
        <a:srgbClr val="F05323"/>
      </a:accent2>
      <a:accent3>
        <a:srgbClr val="CCCCCC"/>
      </a:accent3>
      <a:accent4>
        <a:srgbClr val="484848"/>
      </a:accent4>
      <a:accent5>
        <a:srgbClr val="F8B6A2"/>
      </a:accent5>
      <a:accent6>
        <a:srgbClr val="919091"/>
      </a:accent6>
      <a:hlink>
        <a:srgbClr val="F05323"/>
      </a:hlink>
      <a:folHlink>
        <a:srgbClr val="4F81BD"/>
      </a:folHlink>
    </a:clrScheme>
    <a:fontScheme name="Helios Tech Corporate Font Theme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 PPT 16x9 Template-Feb2025.potx" id="{5D8DA309-2C05-4D01-ACB1-1A20CC3E400C}" vid="{C12BB415-58ED-4A7B-917E-5A5183002137}"/>
    </a:ext>
  </a:extLst>
</a:theme>
</file>

<file path=ppt/theme/theme2.xml><?xml version="1.0" encoding="utf-8"?>
<a:theme xmlns:a="http://schemas.openxmlformats.org/drawingml/2006/main" name="Sun Core Values">
  <a:themeElements>
    <a:clrScheme name="Sun Hydraulics Color Palette 1">
      <a:dk1>
        <a:srgbClr val="000000"/>
      </a:dk1>
      <a:lt1>
        <a:srgbClr val="FFFFFF"/>
      </a:lt1>
      <a:dk2>
        <a:srgbClr val="34414C"/>
      </a:dk2>
      <a:lt2>
        <a:srgbClr val="DBDEDB"/>
      </a:lt2>
      <a:accent1>
        <a:srgbClr val="2F5D78"/>
      </a:accent1>
      <a:accent2>
        <a:srgbClr val="F05323"/>
      </a:accent2>
      <a:accent3>
        <a:srgbClr val="CCCCCC"/>
      </a:accent3>
      <a:accent4>
        <a:srgbClr val="484848"/>
      </a:accent4>
      <a:accent5>
        <a:srgbClr val="F8B6A2"/>
      </a:accent5>
      <a:accent6>
        <a:srgbClr val="919091"/>
      </a:accent6>
      <a:hlink>
        <a:srgbClr val="F05323"/>
      </a:hlink>
      <a:folHlink>
        <a:srgbClr val="4F81BD"/>
      </a:folHlink>
    </a:clrScheme>
    <a:fontScheme name="Custom 1">
      <a:majorFont>
        <a:latin typeface="Roboto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 PPT 16x9 Template-Feb2025.potx" id="{5D8DA309-2C05-4D01-ACB1-1A20CC3E400C}" vid="{7909DF3D-6819-4B2E-9242-35AFF5FAE77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45EA6F316A348BBF408A2FC6A102D" ma:contentTypeVersion="3" ma:contentTypeDescription="Create a new document." ma:contentTypeScope="" ma:versionID="7d0b15a329b9b2cededb68269d28505e">
  <xsd:schema xmlns:xsd="http://www.w3.org/2001/XMLSchema" xmlns:xs="http://www.w3.org/2001/XMLSchema" xmlns:p="http://schemas.microsoft.com/office/2006/metadata/properties" xmlns:ns2="dbf55fbb-e1b0-45bd-9cb8-66c01d29f0bf" targetNamespace="http://schemas.microsoft.com/office/2006/metadata/properties" ma:root="true" ma:fieldsID="0b81848dde6a4920ccbf4c99e8312766" ns2:_="">
    <xsd:import namespace="dbf55fbb-e1b0-45bd-9cb8-66c01d29f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55fbb-e1b0-45bd-9cb8-66c01d29f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C8CB13-175C-4EB4-BFB2-0063284296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1FE97E-4B3D-4F1B-A205-CBD190621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55fbb-e1b0-45bd-9cb8-66c01d29f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E9A803-1410-4D96-A28F-1AE557071E63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bf55fbb-e1b0-45bd-9cb8-66c01d29f0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 PPT 16x9 Template-Feb2025</Template>
  <TotalTime>5768</TotalTime>
  <Words>47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Arial-BoldItalicMT</vt:lpstr>
      <vt:lpstr>Roboto</vt:lpstr>
      <vt:lpstr>Roboto Medium</vt:lpstr>
      <vt:lpstr>1_Office Theme</vt:lpstr>
      <vt:lpstr>Sun Core Values</vt:lpstr>
      <vt:lpstr>Track Layout ELEVATIONS</vt:lpstr>
      <vt:lpstr>Track Layout SPRINT RACE</vt:lpstr>
      <vt:lpstr>Track Layout ENDURANCE &amp; Efficiency 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Cory Fisher</dc:creator>
  <cp:lastModifiedBy>Mary Pluta</cp:lastModifiedBy>
  <cp:revision>5</cp:revision>
  <dcterms:created xsi:type="dcterms:W3CDTF">2025-12-23T15:15:24Z</dcterms:created>
  <dcterms:modified xsi:type="dcterms:W3CDTF">2026-01-13T14:07:27Z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0x010100D1345EA6F316A348BBF408A2FC6A102D</vt:lpwstr>
  </property>
</Properties>
</file>