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8" r:id="rId2"/>
  </p:sldIdLst>
  <p:sldSz cx="7772400" cy="10058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7834" autoAdjust="0"/>
  </p:normalViewPr>
  <p:slideViewPr>
    <p:cSldViewPr snapToGrid="0">
      <p:cViewPr varScale="1">
        <p:scale>
          <a:sx n="67" d="100"/>
          <a:sy n="67" d="100"/>
        </p:scale>
        <p:origin x="31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78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3938" y="1162050"/>
            <a:ext cx="24225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0843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***Use this template for color printing. The blue section at the bottom of the screen has editable textboxes intended to help customize the flyer.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13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F9D4-2B85-4700-873C-7295DBD721AD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7B33-81DA-4DBD-9565-39BBE8FD1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01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F9D4-2B85-4700-873C-7295DBD721AD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7B33-81DA-4DBD-9565-39BBE8FD1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63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F9D4-2B85-4700-873C-7295DBD721AD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7B33-81DA-4DBD-9565-39BBE8FD1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68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F9D4-2B85-4700-873C-7295DBD721AD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7B33-81DA-4DBD-9565-39BBE8FD1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95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F9D4-2B85-4700-873C-7295DBD721AD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7B33-81DA-4DBD-9565-39BBE8FD1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61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F9D4-2B85-4700-873C-7295DBD721AD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7B33-81DA-4DBD-9565-39BBE8FD1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30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F9D4-2B85-4700-873C-7295DBD721AD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7B33-81DA-4DBD-9565-39BBE8FD1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25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F9D4-2B85-4700-873C-7295DBD721AD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7B33-81DA-4DBD-9565-39BBE8FD1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60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F9D4-2B85-4700-873C-7295DBD721AD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7B33-81DA-4DBD-9565-39BBE8FD1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07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F9D4-2B85-4700-873C-7295DBD721AD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7B33-81DA-4DBD-9565-39BBE8FD1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4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F9D4-2B85-4700-873C-7295DBD721AD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7B33-81DA-4DBD-9565-39BBE8FD1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68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3F9D4-2B85-4700-873C-7295DBD721AD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A7B33-81DA-4DBD-9565-39BBE8FD1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71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orking on a project&#10;&#10;Description automatically generated">
            <a:extLst>
              <a:ext uri="{FF2B5EF4-FFF2-40B4-BE49-F238E27FC236}">
                <a16:creationId xmlns:a16="http://schemas.microsoft.com/office/drawing/2014/main" id="{0DB92F3A-45D3-AE03-426C-886A297A2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" y="4775"/>
            <a:ext cx="7762736" cy="100488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20874C-A166-46CE-8291-7B654426CB9B}"/>
              </a:ext>
            </a:extLst>
          </p:cNvPr>
          <p:cNvSpPr txBox="1"/>
          <p:nvPr/>
        </p:nvSpPr>
        <p:spPr>
          <a:xfrm>
            <a:off x="120832" y="8950404"/>
            <a:ext cx="3453877" cy="110799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T-shirts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Trophies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Lunch (Workshop and Challenge Days</a:t>
            </a:r>
          </a:p>
          <a:p>
            <a:endParaRPr lang="en-US" sz="11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Supplies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Judge the Competition This a great way to share your expertise with students!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E25BF5-CC7B-45A5-829B-9AAFFCAAC637}"/>
              </a:ext>
            </a:extLst>
          </p:cNvPr>
          <p:cNvSpPr txBox="1"/>
          <p:nvPr/>
        </p:nvSpPr>
        <p:spPr>
          <a:xfrm>
            <a:off x="4204200" y="9014197"/>
            <a:ext cx="3017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Name:</a:t>
            </a:r>
          </a:p>
          <a:p>
            <a:r>
              <a:rPr lang="en-US" sz="1400" dirty="0">
                <a:solidFill>
                  <a:schemeClr val="bg1"/>
                </a:solidFill>
              </a:rPr>
              <a:t>Email:</a:t>
            </a:r>
          </a:p>
          <a:p>
            <a:r>
              <a:rPr lang="en-US" sz="1400" dirty="0">
                <a:solidFill>
                  <a:schemeClr val="bg1"/>
                </a:solidFill>
              </a:rPr>
              <a:t>School/ Company:</a:t>
            </a:r>
          </a:p>
        </p:txBody>
      </p:sp>
    </p:spTree>
    <p:extLst>
      <p:ext uri="{BB962C8B-B14F-4D97-AF65-F5344CB8AC3E}">
        <p14:creationId xmlns:p14="http://schemas.microsoft.com/office/powerpoint/2010/main" val="1697783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4562</TotalTime>
  <Words>58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Scaccianoce</dc:creator>
  <cp:lastModifiedBy>Elexus Comyne</cp:lastModifiedBy>
  <cp:revision>38</cp:revision>
  <cp:lastPrinted>2017-10-30T19:31:37Z</cp:lastPrinted>
  <dcterms:created xsi:type="dcterms:W3CDTF">2017-10-23T19:05:28Z</dcterms:created>
  <dcterms:modified xsi:type="dcterms:W3CDTF">2024-09-19T14:49:01Z</dcterms:modified>
</cp:coreProperties>
</file>