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CAB"/>
    <a:srgbClr val="443937"/>
    <a:srgbClr val="BC4B4B"/>
    <a:srgbClr val="FC625F"/>
    <a:srgbClr val="C6B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7" autoAdjust="0"/>
    <p:restoredTop sz="94648"/>
  </p:normalViewPr>
  <p:slideViewPr>
    <p:cSldViewPr snapToGrid="0" snapToObjects="1">
      <p:cViewPr varScale="1">
        <p:scale>
          <a:sx n="93" d="100"/>
          <a:sy n="93" d="100"/>
        </p:scale>
        <p:origin x="17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6A0A70-F39C-E14E-A9AD-78E4291BB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0058400" cy="7772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rapezoid 1">
            <a:extLst>
              <a:ext uri="{FF2B5EF4-FFF2-40B4-BE49-F238E27FC236}">
                <a16:creationId xmlns:a16="http://schemas.microsoft.com/office/drawing/2014/main" id="{29EF1FD9-DDB0-4145-AD70-E8D911F733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739383" flipV="1">
            <a:off x="26874" y="2463843"/>
            <a:ext cx="1069074" cy="480751"/>
          </a:xfrm>
          <a:custGeom>
            <a:avLst/>
            <a:gdLst>
              <a:gd name="connsiteX0" fmla="*/ 0 w 2908179"/>
              <a:gd name="connsiteY0" fmla="*/ 478649 h 478649"/>
              <a:gd name="connsiteX1" fmla="*/ 119662 w 2908179"/>
              <a:gd name="connsiteY1" fmla="*/ 0 h 478649"/>
              <a:gd name="connsiteX2" fmla="*/ 2788517 w 2908179"/>
              <a:gd name="connsiteY2" fmla="*/ 0 h 478649"/>
              <a:gd name="connsiteX3" fmla="*/ 2908179 w 2908179"/>
              <a:gd name="connsiteY3" fmla="*/ 478649 h 478649"/>
              <a:gd name="connsiteX4" fmla="*/ 0 w 2908179"/>
              <a:gd name="connsiteY4" fmla="*/ 478649 h 478649"/>
              <a:gd name="connsiteX0" fmla="*/ 0 w 2908179"/>
              <a:gd name="connsiteY0" fmla="*/ 482887 h 482887"/>
              <a:gd name="connsiteX1" fmla="*/ 119662 w 2908179"/>
              <a:gd name="connsiteY1" fmla="*/ 4238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2887 h 482887"/>
              <a:gd name="connsiteX1" fmla="*/ 392592 w 2908179"/>
              <a:gd name="connsiteY1" fmla="*/ 2136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0751 h 480751"/>
              <a:gd name="connsiteX1" fmla="*/ 392592 w 2908179"/>
              <a:gd name="connsiteY1" fmla="*/ 0 h 480751"/>
              <a:gd name="connsiteX2" fmla="*/ 2518314 w 2908179"/>
              <a:gd name="connsiteY2" fmla="*/ 234 h 480751"/>
              <a:gd name="connsiteX3" fmla="*/ 2908179 w 2908179"/>
              <a:gd name="connsiteY3" fmla="*/ 480751 h 480751"/>
              <a:gd name="connsiteX4" fmla="*/ 0 w 2908179"/>
              <a:gd name="connsiteY4" fmla="*/ 480751 h 480751"/>
              <a:gd name="connsiteX0" fmla="*/ 0 w 2908179"/>
              <a:gd name="connsiteY0" fmla="*/ 486446 h 486446"/>
              <a:gd name="connsiteX1" fmla="*/ 392592 w 2908179"/>
              <a:gd name="connsiteY1" fmla="*/ 5695 h 486446"/>
              <a:gd name="connsiteX2" fmla="*/ 787333 w 2908179"/>
              <a:gd name="connsiteY2" fmla="*/ 0 h 486446"/>
              <a:gd name="connsiteX3" fmla="*/ 2908179 w 2908179"/>
              <a:gd name="connsiteY3" fmla="*/ 486446 h 486446"/>
              <a:gd name="connsiteX4" fmla="*/ 0 w 2908179"/>
              <a:gd name="connsiteY4" fmla="*/ 486446 h 486446"/>
              <a:gd name="connsiteX0" fmla="*/ 0 w 787333"/>
              <a:gd name="connsiteY0" fmla="*/ 486446 h 486446"/>
              <a:gd name="connsiteX1" fmla="*/ 392592 w 787333"/>
              <a:gd name="connsiteY1" fmla="*/ 5695 h 486446"/>
              <a:gd name="connsiteX2" fmla="*/ 787333 w 787333"/>
              <a:gd name="connsiteY2" fmla="*/ 0 h 486446"/>
              <a:gd name="connsiteX3" fmla="*/ 480294 w 787333"/>
              <a:gd name="connsiteY3" fmla="*/ 479917 h 486446"/>
              <a:gd name="connsiteX4" fmla="*/ 0 w 787333"/>
              <a:gd name="connsiteY4" fmla="*/ 486446 h 486446"/>
              <a:gd name="connsiteX0" fmla="*/ 0 w 873456"/>
              <a:gd name="connsiteY0" fmla="*/ 480751 h 480751"/>
              <a:gd name="connsiteX1" fmla="*/ 392592 w 873456"/>
              <a:gd name="connsiteY1" fmla="*/ 0 h 480751"/>
              <a:gd name="connsiteX2" fmla="*/ 873456 w 873456"/>
              <a:gd name="connsiteY2" fmla="*/ 99 h 480751"/>
              <a:gd name="connsiteX3" fmla="*/ 480294 w 873456"/>
              <a:gd name="connsiteY3" fmla="*/ 474222 h 480751"/>
              <a:gd name="connsiteX4" fmla="*/ 0 w 873456"/>
              <a:gd name="connsiteY4" fmla="*/ 480751 h 480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3456" h="480751">
                <a:moveTo>
                  <a:pt x="0" y="480751"/>
                </a:moveTo>
                <a:lnTo>
                  <a:pt x="392592" y="0"/>
                </a:lnTo>
                <a:lnTo>
                  <a:pt x="873456" y="99"/>
                </a:lnTo>
                <a:lnTo>
                  <a:pt x="480294" y="474222"/>
                </a:lnTo>
                <a:lnTo>
                  <a:pt x="0" y="4807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rapezoid 1">
            <a:extLst>
              <a:ext uri="{FF2B5EF4-FFF2-40B4-BE49-F238E27FC236}">
                <a16:creationId xmlns:a16="http://schemas.microsoft.com/office/drawing/2014/main" id="{A6F5D03F-41CE-EF46-88DA-86416703F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2147602" y="401054"/>
            <a:ext cx="1069074" cy="480751"/>
          </a:xfrm>
          <a:custGeom>
            <a:avLst/>
            <a:gdLst>
              <a:gd name="connsiteX0" fmla="*/ 0 w 2908179"/>
              <a:gd name="connsiteY0" fmla="*/ 478649 h 478649"/>
              <a:gd name="connsiteX1" fmla="*/ 119662 w 2908179"/>
              <a:gd name="connsiteY1" fmla="*/ 0 h 478649"/>
              <a:gd name="connsiteX2" fmla="*/ 2788517 w 2908179"/>
              <a:gd name="connsiteY2" fmla="*/ 0 h 478649"/>
              <a:gd name="connsiteX3" fmla="*/ 2908179 w 2908179"/>
              <a:gd name="connsiteY3" fmla="*/ 478649 h 478649"/>
              <a:gd name="connsiteX4" fmla="*/ 0 w 2908179"/>
              <a:gd name="connsiteY4" fmla="*/ 478649 h 478649"/>
              <a:gd name="connsiteX0" fmla="*/ 0 w 2908179"/>
              <a:gd name="connsiteY0" fmla="*/ 482887 h 482887"/>
              <a:gd name="connsiteX1" fmla="*/ 119662 w 2908179"/>
              <a:gd name="connsiteY1" fmla="*/ 4238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2887 h 482887"/>
              <a:gd name="connsiteX1" fmla="*/ 392592 w 2908179"/>
              <a:gd name="connsiteY1" fmla="*/ 2136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0751 h 480751"/>
              <a:gd name="connsiteX1" fmla="*/ 392592 w 2908179"/>
              <a:gd name="connsiteY1" fmla="*/ 0 h 480751"/>
              <a:gd name="connsiteX2" fmla="*/ 2518314 w 2908179"/>
              <a:gd name="connsiteY2" fmla="*/ 234 h 480751"/>
              <a:gd name="connsiteX3" fmla="*/ 2908179 w 2908179"/>
              <a:gd name="connsiteY3" fmla="*/ 480751 h 480751"/>
              <a:gd name="connsiteX4" fmla="*/ 0 w 2908179"/>
              <a:gd name="connsiteY4" fmla="*/ 480751 h 480751"/>
              <a:gd name="connsiteX0" fmla="*/ 0 w 2908179"/>
              <a:gd name="connsiteY0" fmla="*/ 486446 h 486446"/>
              <a:gd name="connsiteX1" fmla="*/ 392592 w 2908179"/>
              <a:gd name="connsiteY1" fmla="*/ 5695 h 486446"/>
              <a:gd name="connsiteX2" fmla="*/ 787333 w 2908179"/>
              <a:gd name="connsiteY2" fmla="*/ 0 h 486446"/>
              <a:gd name="connsiteX3" fmla="*/ 2908179 w 2908179"/>
              <a:gd name="connsiteY3" fmla="*/ 486446 h 486446"/>
              <a:gd name="connsiteX4" fmla="*/ 0 w 2908179"/>
              <a:gd name="connsiteY4" fmla="*/ 486446 h 486446"/>
              <a:gd name="connsiteX0" fmla="*/ 0 w 787333"/>
              <a:gd name="connsiteY0" fmla="*/ 486446 h 486446"/>
              <a:gd name="connsiteX1" fmla="*/ 392592 w 787333"/>
              <a:gd name="connsiteY1" fmla="*/ 5695 h 486446"/>
              <a:gd name="connsiteX2" fmla="*/ 787333 w 787333"/>
              <a:gd name="connsiteY2" fmla="*/ 0 h 486446"/>
              <a:gd name="connsiteX3" fmla="*/ 480294 w 787333"/>
              <a:gd name="connsiteY3" fmla="*/ 479917 h 486446"/>
              <a:gd name="connsiteX4" fmla="*/ 0 w 787333"/>
              <a:gd name="connsiteY4" fmla="*/ 486446 h 486446"/>
              <a:gd name="connsiteX0" fmla="*/ 0 w 873456"/>
              <a:gd name="connsiteY0" fmla="*/ 480751 h 480751"/>
              <a:gd name="connsiteX1" fmla="*/ 392592 w 873456"/>
              <a:gd name="connsiteY1" fmla="*/ 0 h 480751"/>
              <a:gd name="connsiteX2" fmla="*/ 873456 w 873456"/>
              <a:gd name="connsiteY2" fmla="*/ 99 h 480751"/>
              <a:gd name="connsiteX3" fmla="*/ 480294 w 873456"/>
              <a:gd name="connsiteY3" fmla="*/ 474222 h 480751"/>
              <a:gd name="connsiteX4" fmla="*/ 0 w 873456"/>
              <a:gd name="connsiteY4" fmla="*/ 480751 h 480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3456" h="480751">
                <a:moveTo>
                  <a:pt x="0" y="480751"/>
                </a:moveTo>
                <a:lnTo>
                  <a:pt x="392592" y="0"/>
                </a:lnTo>
                <a:lnTo>
                  <a:pt x="873456" y="99"/>
                </a:lnTo>
                <a:lnTo>
                  <a:pt x="480294" y="474222"/>
                </a:lnTo>
                <a:lnTo>
                  <a:pt x="0" y="4807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rapezoid 1">
            <a:extLst>
              <a:ext uri="{FF2B5EF4-FFF2-40B4-BE49-F238E27FC236}">
                <a16:creationId xmlns:a16="http://schemas.microsoft.com/office/drawing/2014/main" id="{CDF4494C-44FC-3B4E-8C25-D08C5047E5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3539383" flipV="1">
            <a:off x="8953306" y="4887884"/>
            <a:ext cx="1069074" cy="480751"/>
          </a:xfrm>
          <a:custGeom>
            <a:avLst/>
            <a:gdLst>
              <a:gd name="connsiteX0" fmla="*/ 0 w 2908179"/>
              <a:gd name="connsiteY0" fmla="*/ 478649 h 478649"/>
              <a:gd name="connsiteX1" fmla="*/ 119662 w 2908179"/>
              <a:gd name="connsiteY1" fmla="*/ 0 h 478649"/>
              <a:gd name="connsiteX2" fmla="*/ 2788517 w 2908179"/>
              <a:gd name="connsiteY2" fmla="*/ 0 h 478649"/>
              <a:gd name="connsiteX3" fmla="*/ 2908179 w 2908179"/>
              <a:gd name="connsiteY3" fmla="*/ 478649 h 478649"/>
              <a:gd name="connsiteX4" fmla="*/ 0 w 2908179"/>
              <a:gd name="connsiteY4" fmla="*/ 478649 h 478649"/>
              <a:gd name="connsiteX0" fmla="*/ 0 w 2908179"/>
              <a:gd name="connsiteY0" fmla="*/ 482887 h 482887"/>
              <a:gd name="connsiteX1" fmla="*/ 119662 w 2908179"/>
              <a:gd name="connsiteY1" fmla="*/ 4238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2887 h 482887"/>
              <a:gd name="connsiteX1" fmla="*/ 392592 w 2908179"/>
              <a:gd name="connsiteY1" fmla="*/ 2136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0751 h 480751"/>
              <a:gd name="connsiteX1" fmla="*/ 392592 w 2908179"/>
              <a:gd name="connsiteY1" fmla="*/ 0 h 480751"/>
              <a:gd name="connsiteX2" fmla="*/ 2518314 w 2908179"/>
              <a:gd name="connsiteY2" fmla="*/ 234 h 480751"/>
              <a:gd name="connsiteX3" fmla="*/ 2908179 w 2908179"/>
              <a:gd name="connsiteY3" fmla="*/ 480751 h 480751"/>
              <a:gd name="connsiteX4" fmla="*/ 0 w 2908179"/>
              <a:gd name="connsiteY4" fmla="*/ 480751 h 480751"/>
              <a:gd name="connsiteX0" fmla="*/ 0 w 2908179"/>
              <a:gd name="connsiteY0" fmla="*/ 486446 h 486446"/>
              <a:gd name="connsiteX1" fmla="*/ 392592 w 2908179"/>
              <a:gd name="connsiteY1" fmla="*/ 5695 h 486446"/>
              <a:gd name="connsiteX2" fmla="*/ 787333 w 2908179"/>
              <a:gd name="connsiteY2" fmla="*/ 0 h 486446"/>
              <a:gd name="connsiteX3" fmla="*/ 2908179 w 2908179"/>
              <a:gd name="connsiteY3" fmla="*/ 486446 h 486446"/>
              <a:gd name="connsiteX4" fmla="*/ 0 w 2908179"/>
              <a:gd name="connsiteY4" fmla="*/ 486446 h 486446"/>
              <a:gd name="connsiteX0" fmla="*/ 0 w 787333"/>
              <a:gd name="connsiteY0" fmla="*/ 486446 h 486446"/>
              <a:gd name="connsiteX1" fmla="*/ 392592 w 787333"/>
              <a:gd name="connsiteY1" fmla="*/ 5695 h 486446"/>
              <a:gd name="connsiteX2" fmla="*/ 787333 w 787333"/>
              <a:gd name="connsiteY2" fmla="*/ 0 h 486446"/>
              <a:gd name="connsiteX3" fmla="*/ 480294 w 787333"/>
              <a:gd name="connsiteY3" fmla="*/ 479917 h 486446"/>
              <a:gd name="connsiteX4" fmla="*/ 0 w 787333"/>
              <a:gd name="connsiteY4" fmla="*/ 486446 h 486446"/>
              <a:gd name="connsiteX0" fmla="*/ 0 w 873456"/>
              <a:gd name="connsiteY0" fmla="*/ 480751 h 480751"/>
              <a:gd name="connsiteX1" fmla="*/ 392592 w 873456"/>
              <a:gd name="connsiteY1" fmla="*/ 0 h 480751"/>
              <a:gd name="connsiteX2" fmla="*/ 873456 w 873456"/>
              <a:gd name="connsiteY2" fmla="*/ 99 h 480751"/>
              <a:gd name="connsiteX3" fmla="*/ 480294 w 873456"/>
              <a:gd name="connsiteY3" fmla="*/ 474222 h 480751"/>
              <a:gd name="connsiteX4" fmla="*/ 0 w 873456"/>
              <a:gd name="connsiteY4" fmla="*/ 480751 h 480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3456" h="480751">
                <a:moveTo>
                  <a:pt x="0" y="480751"/>
                </a:moveTo>
                <a:lnTo>
                  <a:pt x="392592" y="0"/>
                </a:lnTo>
                <a:lnTo>
                  <a:pt x="873456" y="99"/>
                </a:lnTo>
                <a:lnTo>
                  <a:pt x="480294" y="474222"/>
                </a:lnTo>
                <a:lnTo>
                  <a:pt x="0" y="4807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rapezoid 1">
            <a:extLst>
              <a:ext uri="{FF2B5EF4-FFF2-40B4-BE49-F238E27FC236}">
                <a16:creationId xmlns:a16="http://schemas.microsoft.com/office/drawing/2014/main" id="{E1C15BFB-DB6D-314F-8C3A-45AF19AE1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6832578" y="6950673"/>
            <a:ext cx="1069074" cy="480751"/>
          </a:xfrm>
          <a:custGeom>
            <a:avLst/>
            <a:gdLst>
              <a:gd name="connsiteX0" fmla="*/ 0 w 2908179"/>
              <a:gd name="connsiteY0" fmla="*/ 478649 h 478649"/>
              <a:gd name="connsiteX1" fmla="*/ 119662 w 2908179"/>
              <a:gd name="connsiteY1" fmla="*/ 0 h 478649"/>
              <a:gd name="connsiteX2" fmla="*/ 2788517 w 2908179"/>
              <a:gd name="connsiteY2" fmla="*/ 0 h 478649"/>
              <a:gd name="connsiteX3" fmla="*/ 2908179 w 2908179"/>
              <a:gd name="connsiteY3" fmla="*/ 478649 h 478649"/>
              <a:gd name="connsiteX4" fmla="*/ 0 w 2908179"/>
              <a:gd name="connsiteY4" fmla="*/ 478649 h 478649"/>
              <a:gd name="connsiteX0" fmla="*/ 0 w 2908179"/>
              <a:gd name="connsiteY0" fmla="*/ 482887 h 482887"/>
              <a:gd name="connsiteX1" fmla="*/ 119662 w 2908179"/>
              <a:gd name="connsiteY1" fmla="*/ 4238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2887 h 482887"/>
              <a:gd name="connsiteX1" fmla="*/ 392592 w 2908179"/>
              <a:gd name="connsiteY1" fmla="*/ 2136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0751 h 480751"/>
              <a:gd name="connsiteX1" fmla="*/ 392592 w 2908179"/>
              <a:gd name="connsiteY1" fmla="*/ 0 h 480751"/>
              <a:gd name="connsiteX2" fmla="*/ 2518314 w 2908179"/>
              <a:gd name="connsiteY2" fmla="*/ 234 h 480751"/>
              <a:gd name="connsiteX3" fmla="*/ 2908179 w 2908179"/>
              <a:gd name="connsiteY3" fmla="*/ 480751 h 480751"/>
              <a:gd name="connsiteX4" fmla="*/ 0 w 2908179"/>
              <a:gd name="connsiteY4" fmla="*/ 480751 h 480751"/>
              <a:gd name="connsiteX0" fmla="*/ 0 w 2908179"/>
              <a:gd name="connsiteY0" fmla="*/ 486446 h 486446"/>
              <a:gd name="connsiteX1" fmla="*/ 392592 w 2908179"/>
              <a:gd name="connsiteY1" fmla="*/ 5695 h 486446"/>
              <a:gd name="connsiteX2" fmla="*/ 787333 w 2908179"/>
              <a:gd name="connsiteY2" fmla="*/ 0 h 486446"/>
              <a:gd name="connsiteX3" fmla="*/ 2908179 w 2908179"/>
              <a:gd name="connsiteY3" fmla="*/ 486446 h 486446"/>
              <a:gd name="connsiteX4" fmla="*/ 0 w 2908179"/>
              <a:gd name="connsiteY4" fmla="*/ 486446 h 486446"/>
              <a:gd name="connsiteX0" fmla="*/ 0 w 787333"/>
              <a:gd name="connsiteY0" fmla="*/ 486446 h 486446"/>
              <a:gd name="connsiteX1" fmla="*/ 392592 w 787333"/>
              <a:gd name="connsiteY1" fmla="*/ 5695 h 486446"/>
              <a:gd name="connsiteX2" fmla="*/ 787333 w 787333"/>
              <a:gd name="connsiteY2" fmla="*/ 0 h 486446"/>
              <a:gd name="connsiteX3" fmla="*/ 480294 w 787333"/>
              <a:gd name="connsiteY3" fmla="*/ 479917 h 486446"/>
              <a:gd name="connsiteX4" fmla="*/ 0 w 787333"/>
              <a:gd name="connsiteY4" fmla="*/ 486446 h 486446"/>
              <a:gd name="connsiteX0" fmla="*/ 0 w 873456"/>
              <a:gd name="connsiteY0" fmla="*/ 480751 h 480751"/>
              <a:gd name="connsiteX1" fmla="*/ 392592 w 873456"/>
              <a:gd name="connsiteY1" fmla="*/ 0 h 480751"/>
              <a:gd name="connsiteX2" fmla="*/ 873456 w 873456"/>
              <a:gd name="connsiteY2" fmla="*/ 99 h 480751"/>
              <a:gd name="connsiteX3" fmla="*/ 480294 w 873456"/>
              <a:gd name="connsiteY3" fmla="*/ 474222 h 480751"/>
              <a:gd name="connsiteX4" fmla="*/ 0 w 873456"/>
              <a:gd name="connsiteY4" fmla="*/ 480751 h 480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3456" h="480751">
                <a:moveTo>
                  <a:pt x="0" y="480751"/>
                </a:moveTo>
                <a:lnTo>
                  <a:pt x="392592" y="0"/>
                </a:lnTo>
                <a:lnTo>
                  <a:pt x="873456" y="99"/>
                </a:lnTo>
                <a:lnTo>
                  <a:pt x="480294" y="474222"/>
                </a:lnTo>
                <a:lnTo>
                  <a:pt x="0" y="4807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96A839-0584-804A-B308-7793CAFB46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0881" y="645886"/>
            <a:ext cx="8676640" cy="6480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60E7A2A-60E9-8F44-96B5-608AFD9997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675901"/>
            <a:ext cx="8675370" cy="595315"/>
          </a:xfrm>
        </p:spPr>
        <p:txBody>
          <a:bodyPr>
            <a:normAutofit/>
          </a:bodyPr>
          <a:lstStyle>
            <a:lvl1pPr algn="ctr">
              <a:defRPr sz="2400" b="1" i="0" spc="0">
                <a:solidFill>
                  <a:schemeClr val="accent3"/>
                </a:solidFill>
                <a:latin typeface="+mj-lt"/>
                <a:cs typeface="Gill Sans SemiBold" panose="020B05020201040202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F93C21-2D3D-47A0-80E8-2B6B53478F7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471416" y="1115555"/>
            <a:ext cx="1115568" cy="4114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098CB78-AC04-D042-99AD-C2F1E4750D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420" y="2827108"/>
            <a:ext cx="8671560" cy="417743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0" i="0" cap="all" spc="50" baseline="0">
                <a:solidFill>
                  <a:schemeClr val="accent3"/>
                </a:solidFill>
                <a:latin typeface="+mj-lt"/>
                <a:cs typeface="Gill Sans Light" panose="020B0302020104020203" pitchFamily="34" charset="-79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B59FE82-774C-BB4A-A05E-24C963164A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2150" y="3244851"/>
            <a:ext cx="8674100" cy="111850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1" i="0" spc="0">
                <a:solidFill>
                  <a:schemeClr val="accent3"/>
                </a:solidFill>
                <a:latin typeface="+mn-lt"/>
              </a:defRPr>
            </a:lvl1pPr>
            <a:lvl2pPr marL="502920" indent="0">
              <a:buNone/>
              <a:defRPr/>
            </a:lvl2pPr>
            <a:lvl3pPr marL="1005840" indent="0">
              <a:buNone/>
              <a:defRPr/>
            </a:lvl3pPr>
            <a:lvl4pPr marL="1508760" indent="0">
              <a:buNone/>
              <a:defRPr/>
            </a:lvl4pPr>
            <a:lvl5pPr marL="201168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931E6A6E-1BA7-1F45-A08D-307AACEBEB3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2150" y="4376956"/>
            <a:ext cx="8672830" cy="5229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 b="0" i="0" cap="all" spc="50" baseline="0">
                <a:solidFill>
                  <a:schemeClr val="accent3"/>
                </a:solidFill>
                <a:latin typeface="+mj-lt"/>
                <a:cs typeface="Gill Sans Light" panose="020B0302020104020203" pitchFamily="34" charset="-79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049D150-13BC-384D-BEE8-E9527DB6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34457" y="5979886"/>
            <a:ext cx="6589486" cy="0"/>
            <a:chOff x="1872342" y="5979886"/>
            <a:chExt cx="6589486" cy="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8158FB6-64E7-264E-BD07-114D31C9718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872342" y="5979886"/>
              <a:ext cx="2743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503DA16-86E8-5840-BA1E-44CC83BAF50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718628" y="5979886"/>
              <a:ext cx="2743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8CED4B0-1A70-4A13-A73E-C9DDE1559FD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203450" y="5523295"/>
            <a:ext cx="1612900" cy="56267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latin typeface="+mj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283EC73-AB32-5D48-A0E4-F1D99FE00B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3540" y="6088627"/>
            <a:ext cx="3127375" cy="428061"/>
          </a:xfrm>
        </p:spPr>
        <p:txBody>
          <a:bodyPr>
            <a:noAutofit/>
          </a:bodyPr>
          <a:lstStyle>
            <a:lvl1pPr marL="0" indent="0">
              <a:buNone/>
              <a:defRPr sz="1200" b="0" i="0">
                <a:solidFill>
                  <a:schemeClr val="accent3"/>
                </a:solidFill>
                <a:latin typeface="+mj-lt"/>
                <a:cs typeface="Gill Sans Light" panose="020B0302020104020203" pitchFamily="34" charset="-79"/>
              </a:defRPr>
            </a:lvl1pPr>
            <a:lvl2pPr marL="502920" indent="0">
              <a:buNone/>
              <a:defRPr b="0" i="0">
                <a:latin typeface="Century Gothic" panose="020B0502020202020204" pitchFamily="34" charset="0"/>
              </a:defRPr>
            </a:lvl2pPr>
            <a:lvl3pPr marL="1005840" indent="0">
              <a:buNone/>
              <a:defRPr b="0" i="0">
                <a:latin typeface="Century Gothic" panose="020B0502020202020204" pitchFamily="34" charset="0"/>
              </a:defRPr>
            </a:lvl3pPr>
            <a:lvl4pPr marL="1508760" indent="0">
              <a:buNone/>
              <a:defRPr b="0" i="0">
                <a:latin typeface="Century Gothic" panose="020B0502020202020204" pitchFamily="34" charset="0"/>
              </a:defRPr>
            </a:lvl4pPr>
            <a:lvl5pPr marL="2011680" indent="0">
              <a:buNone/>
              <a:defRPr b="0" i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1992CD75-2B6A-794B-BA19-6C895CC506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94340" y="5502838"/>
            <a:ext cx="3127375" cy="428061"/>
          </a:xfrm>
        </p:spPr>
        <p:txBody>
          <a:bodyPr anchor="b">
            <a:noAutofit/>
          </a:bodyPr>
          <a:lstStyle>
            <a:lvl1pPr marL="0" indent="0">
              <a:buNone/>
              <a:defRPr sz="1600" b="0" i="0">
                <a:solidFill>
                  <a:schemeClr val="accent3"/>
                </a:solidFill>
                <a:latin typeface="+mj-lt"/>
                <a:cs typeface="Gill Sans" panose="020B0502020104020203" pitchFamily="34" charset="-79"/>
              </a:defRPr>
            </a:lvl1pPr>
            <a:lvl2pPr marL="502920" indent="0">
              <a:buNone/>
              <a:defRPr b="0" i="0">
                <a:latin typeface="Century Gothic" panose="020B0502020202020204" pitchFamily="34" charset="0"/>
              </a:defRPr>
            </a:lvl2pPr>
            <a:lvl3pPr marL="1005840" indent="0">
              <a:buNone/>
              <a:defRPr b="0" i="0">
                <a:latin typeface="Century Gothic" panose="020B0502020202020204" pitchFamily="34" charset="0"/>
              </a:defRPr>
            </a:lvl3pPr>
            <a:lvl4pPr marL="1508760" indent="0">
              <a:buNone/>
              <a:defRPr b="0" i="0">
                <a:latin typeface="Century Gothic" panose="020B0502020202020204" pitchFamily="34" charset="0"/>
              </a:defRPr>
            </a:lvl4pPr>
            <a:lvl5pPr marL="2011680" indent="0">
              <a:buNone/>
              <a:defRPr b="0" i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862A197F-3655-7548-A845-8B9429889B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94340" y="6088627"/>
            <a:ext cx="3127375" cy="428061"/>
          </a:xfrm>
        </p:spPr>
        <p:txBody>
          <a:bodyPr>
            <a:noAutofit/>
          </a:bodyPr>
          <a:lstStyle>
            <a:lvl1pPr marL="0" indent="0">
              <a:buNone/>
              <a:defRPr sz="1200" b="0" i="0">
                <a:solidFill>
                  <a:schemeClr val="accent3"/>
                </a:solidFill>
                <a:latin typeface="+mj-lt"/>
                <a:cs typeface="FrankRuehl" panose="020B0604020202020204" pitchFamily="34" charset="-79"/>
              </a:defRPr>
            </a:lvl1pPr>
            <a:lvl2pPr marL="502920" indent="0">
              <a:buNone/>
              <a:defRPr b="0" i="0">
                <a:latin typeface="Century Gothic" panose="020B0502020202020204" pitchFamily="34" charset="0"/>
              </a:defRPr>
            </a:lvl2pPr>
            <a:lvl3pPr marL="1005840" indent="0">
              <a:buNone/>
              <a:defRPr b="0" i="0">
                <a:latin typeface="Century Gothic" panose="020B0502020202020204" pitchFamily="34" charset="0"/>
              </a:defRPr>
            </a:lvl3pPr>
            <a:lvl4pPr marL="1508760" indent="0">
              <a:buNone/>
              <a:defRPr b="0" i="0">
                <a:latin typeface="Century Gothic" panose="020B0502020202020204" pitchFamily="34" charset="0"/>
              </a:defRPr>
            </a:lvl4pPr>
            <a:lvl5pPr marL="2011680" indent="0">
              <a:buNone/>
              <a:defRPr b="0" i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rapezoid 1">
            <a:extLst>
              <a:ext uri="{FF2B5EF4-FFF2-40B4-BE49-F238E27FC236}">
                <a16:creationId xmlns:a16="http://schemas.microsoft.com/office/drawing/2014/main" id="{90E97122-E24B-6F42-B409-9BF350C15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860617">
            <a:off x="-334655" y="1203124"/>
            <a:ext cx="3410625" cy="490780"/>
          </a:xfrm>
          <a:custGeom>
            <a:avLst/>
            <a:gdLst>
              <a:gd name="connsiteX0" fmla="*/ 0 w 2908179"/>
              <a:gd name="connsiteY0" fmla="*/ 478649 h 478649"/>
              <a:gd name="connsiteX1" fmla="*/ 119662 w 2908179"/>
              <a:gd name="connsiteY1" fmla="*/ 0 h 478649"/>
              <a:gd name="connsiteX2" fmla="*/ 2788517 w 2908179"/>
              <a:gd name="connsiteY2" fmla="*/ 0 h 478649"/>
              <a:gd name="connsiteX3" fmla="*/ 2908179 w 2908179"/>
              <a:gd name="connsiteY3" fmla="*/ 478649 h 478649"/>
              <a:gd name="connsiteX4" fmla="*/ 0 w 2908179"/>
              <a:gd name="connsiteY4" fmla="*/ 478649 h 478649"/>
              <a:gd name="connsiteX0" fmla="*/ 0 w 2908179"/>
              <a:gd name="connsiteY0" fmla="*/ 482887 h 482887"/>
              <a:gd name="connsiteX1" fmla="*/ 119662 w 2908179"/>
              <a:gd name="connsiteY1" fmla="*/ 4238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2887 h 482887"/>
              <a:gd name="connsiteX1" fmla="*/ 392592 w 2908179"/>
              <a:gd name="connsiteY1" fmla="*/ 2136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0751 h 480751"/>
              <a:gd name="connsiteX1" fmla="*/ 392592 w 2908179"/>
              <a:gd name="connsiteY1" fmla="*/ 0 h 480751"/>
              <a:gd name="connsiteX2" fmla="*/ 2518314 w 2908179"/>
              <a:gd name="connsiteY2" fmla="*/ 234 h 480751"/>
              <a:gd name="connsiteX3" fmla="*/ 2908179 w 2908179"/>
              <a:gd name="connsiteY3" fmla="*/ 480751 h 480751"/>
              <a:gd name="connsiteX4" fmla="*/ 0 w 2908179"/>
              <a:gd name="connsiteY4" fmla="*/ 480751 h 480751"/>
              <a:gd name="connsiteX0" fmla="*/ 0 w 2786554"/>
              <a:gd name="connsiteY0" fmla="*/ 480751 h 484177"/>
              <a:gd name="connsiteX1" fmla="*/ 392592 w 2786554"/>
              <a:gd name="connsiteY1" fmla="*/ 0 h 484177"/>
              <a:gd name="connsiteX2" fmla="*/ 2518314 w 2786554"/>
              <a:gd name="connsiteY2" fmla="*/ 234 h 484177"/>
              <a:gd name="connsiteX3" fmla="*/ 2786554 w 2786554"/>
              <a:gd name="connsiteY3" fmla="*/ 484177 h 484177"/>
              <a:gd name="connsiteX4" fmla="*/ 0 w 2786554"/>
              <a:gd name="connsiteY4" fmla="*/ 480751 h 484177"/>
              <a:gd name="connsiteX0" fmla="*/ 0 w 2786554"/>
              <a:gd name="connsiteY0" fmla="*/ 487354 h 490780"/>
              <a:gd name="connsiteX1" fmla="*/ 392592 w 2786554"/>
              <a:gd name="connsiteY1" fmla="*/ 6603 h 490780"/>
              <a:gd name="connsiteX2" fmla="*/ 2396785 w 2786554"/>
              <a:gd name="connsiteY2" fmla="*/ 0 h 490780"/>
              <a:gd name="connsiteX3" fmla="*/ 2786554 w 2786554"/>
              <a:gd name="connsiteY3" fmla="*/ 490780 h 490780"/>
              <a:gd name="connsiteX4" fmla="*/ 0 w 2786554"/>
              <a:gd name="connsiteY4" fmla="*/ 487354 h 490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6554" h="490780">
                <a:moveTo>
                  <a:pt x="0" y="487354"/>
                </a:moveTo>
                <a:lnTo>
                  <a:pt x="392592" y="6603"/>
                </a:lnTo>
                <a:lnTo>
                  <a:pt x="2396785" y="0"/>
                </a:lnTo>
                <a:lnTo>
                  <a:pt x="2786554" y="490780"/>
                </a:lnTo>
                <a:lnTo>
                  <a:pt x="0" y="4873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apezoid 1">
            <a:extLst>
              <a:ext uri="{FF2B5EF4-FFF2-40B4-BE49-F238E27FC236}">
                <a16:creationId xmlns:a16="http://schemas.microsoft.com/office/drawing/2014/main" id="{C937B274-8943-0D47-B204-C1FB3BFBB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8060617">
            <a:off x="6973284" y="6138574"/>
            <a:ext cx="3410625" cy="490780"/>
          </a:xfrm>
          <a:custGeom>
            <a:avLst/>
            <a:gdLst>
              <a:gd name="connsiteX0" fmla="*/ 0 w 2908179"/>
              <a:gd name="connsiteY0" fmla="*/ 478649 h 478649"/>
              <a:gd name="connsiteX1" fmla="*/ 119662 w 2908179"/>
              <a:gd name="connsiteY1" fmla="*/ 0 h 478649"/>
              <a:gd name="connsiteX2" fmla="*/ 2788517 w 2908179"/>
              <a:gd name="connsiteY2" fmla="*/ 0 h 478649"/>
              <a:gd name="connsiteX3" fmla="*/ 2908179 w 2908179"/>
              <a:gd name="connsiteY3" fmla="*/ 478649 h 478649"/>
              <a:gd name="connsiteX4" fmla="*/ 0 w 2908179"/>
              <a:gd name="connsiteY4" fmla="*/ 478649 h 478649"/>
              <a:gd name="connsiteX0" fmla="*/ 0 w 2908179"/>
              <a:gd name="connsiteY0" fmla="*/ 482887 h 482887"/>
              <a:gd name="connsiteX1" fmla="*/ 119662 w 2908179"/>
              <a:gd name="connsiteY1" fmla="*/ 4238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2887 h 482887"/>
              <a:gd name="connsiteX1" fmla="*/ 392592 w 2908179"/>
              <a:gd name="connsiteY1" fmla="*/ 2136 h 482887"/>
              <a:gd name="connsiteX2" fmla="*/ 2349278 w 2908179"/>
              <a:gd name="connsiteY2" fmla="*/ 0 h 482887"/>
              <a:gd name="connsiteX3" fmla="*/ 2908179 w 2908179"/>
              <a:gd name="connsiteY3" fmla="*/ 482887 h 482887"/>
              <a:gd name="connsiteX4" fmla="*/ 0 w 2908179"/>
              <a:gd name="connsiteY4" fmla="*/ 482887 h 482887"/>
              <a:gd name="connsiteX0" fmla="*/ 0 w 2908179"/>
              <a:gd name="connsiteY0" fmla="*/ 480751 h 480751"/>
              <a:gd name="connsiteX1" fmla="*/ 392592 w 2908179"/>
              <a:gd name="connsiteY1" fmla="*/ 0 h 480751"/>
              <a:gd name="connsiteX2" fmla="*/ 2518314 w 2908179"/>
              <a:gd name="connsiteY2" fmla="*/ 234 h 480751"/>
              <a:gd name="connsiteX3" fmla="*/ 2908179 w 2908179"/>
              <a:gd name="connsiteY3" fmla="*/ 480751 h 480751"/>
              <a:gd name="connsiteX4" fmla="*/ 0 w 2908179"/>
              <a:gd name="connsiteY4" fmla="*/ 480751 h 480751"/>
              <a:gd name="connsiteX0" fmla="*/ 0 w 2786554"/>
              <a:gd name="connsiteY0" fmla="*/ 480751 h 484177"/>
              <a:gd name="connsiteX1" fmla="*/ 392592 w 2786554"/>
              <a:gd name="connsiteY1" fmla="*/ 0 h 484177"/>
              <a:gd name="connsiteX2" fmla="*/ 2518314 w 2786554"/>
              <a:gd name="connsiteY2" fmla="*/ 234 h 484177"/>
              <a:gd name="connsiteX3" fmla="*/ 2786554 w 2786554"/>
              <a:gd name="connsiteY3" fmla="*/ 484177 h 484177"/>
              <a:gd name="connsiteX4" fmla="*/ 0 w 2786554"/>
              <a:gd name="connsiteY4" fmla="*/ 480751 h 484177"/>
              <a:gd name="connsiteX0" fmla="*/ 0 w 2786554"/>
              <a:gd name="connsiteY0" fmla="*/ 487354 h 490780"/>
              <a:gd name="connsiteX1" fmla="*/ 392592 w 2786554"/>
              <a:gd name="connsiteY1" fmla="*/ 6603 h 490780"/>
              <a:gd name="connsiteX2" fmla="*/ 2396785 w 2786554"/>
              <a:gd name="connsiteY2" fmla="*/ 0 h 490780"/>
              <a:gd name="connsiteX3" fmla="*/ 2786554 w 2786554"/>
              <a:gd name="connsiteY3" fmla="*/ 490780 h 490780"/>
              <a:gd name="connsiteX4" fmla="*/ 0 w 2786554"/>
              <a:gd name="connsiteY4" fmla="*/ 487354 h 490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6554" h="490780">
                <a:moveTo>
                  <a:pt x="0" y="487354"/>
                </a:moveTo>
                <a:lnTo>
                  <a:pt x="392592" y="6603"/>
                </a:lnTo>
                <a:lnTo>
                  <a:pt x="2396785" y="0"/>
                </a:lnTo>
                <a:lnTo>
                  <a:pt x="2786554" y="490780"/>
                </a:lnTo>
                <a:lnTo>
                  <a:pt x="0" y="4873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5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55A94-CD46-C44F-8A53-8AA853BE1DF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CBA5E-A969-C44D-8E38-C70ED41C0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6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ertificate of Scholarship">
            <a:extLst>
              <a:ext uri="{FF2B5EF4-FFF2-40B4-BE49-F238E27FC236}">
                <a16:creationId xmlns:a16="http://schemas.microsoft.com/office/drawing/2014/main" id="{6CE66C72-8BEE-B947-88BE-D6AE32BB1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880" y="2199875"/>
            <a:ext cx="8675370" cy="59531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CERTIFICATE OF ACHIEVEMENT</a:t>
            </a:r>
          </a:p>
        </p:txBody>
      </p:sp>
      <p:sp>
        <p:nvSpPr>
          <p:cNvPr id="5" name="This acknowledges that">
            <a:extLst>
              <a:ext uri="{FF2B5EF4-FFF2-40B4-BE49-F238E27FC236}">
                <a16:creationId xmlns:a16="http://schemas.microsoft.com/office/drawing/2014/main" id="{9E9660E2-F05F-4D4C-9E31-E8A668CA18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THIS ACKNOWLEDGES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E93600-2F1A-C3B8-01F7-18ADEEDFE6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4000" u="sng" dirty="0"/>
              <a:t>(add name)</a:t>
            </a:r>
          </a:p>
        </p:txBody>
      </p:sp>
      <p:sp>
        <p:nvSpPr>
          <p:cNvPr id="7" name="has been recognized for outstanding achievement">
            <a:extLst>
              <a:ext uri="{FF2B5EF4-FFF2-40B4-BE49-F238E27FC236}">
                <a16:creationId xmlns:a16="http://schemas.microsoft.com/office/drawing/2014/main" id="{D2D66D3E-B6D3-874A-823E-0D8BC27749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50" y="4418052"/>
            <a:ext cx="8672830" cy="522968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FOR OUTSTANDING PARTICIPATION IN THE</a:t>
            </a:r>
          </a:p>
          <a:p>
            <a:r>
              <a:rPr lang="en-US" sz="2000" dirty="0">
                <a:solidFill>
                  <a:srgbClr val="0070C0"/>
                </a:solidFill>
              </a:rPr>
              <a:t>NfpA Fluid Power Action Challenge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2E597-2DEC-F911-7588-4BA6F2AD45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Title / Company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09717D-BB23-3A4D-32B7-31DC515F51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33539" y="5467905"/>
            <a:ext cx="3127375" cy="4280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0F367F1-4114-AB18-6FD2-2CFF37A112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2280" y="5493052"/>
            <a:ext cx="3127375" cy="428061"/>
          </a:xfrm>
        </p:spPr>
        <p:txBody>
          <a:bodyPr/>
          <a:lstStyle/>
          <a:p>
            <a:r>
              <a:rPr lang="en-US" dirty="0"/>
              <a:t>Add date</a:t>
            </a:r>
          </a:p>
        </p:txBody>
      </p:sp>
      <p:pic>
        <p:nvPicPr>
          <p:cNvPr id="20" name="Picture 19" descr="A close-up of a logo&#10;&#10;Description automatically generated">
            <a:extLst>
              <a:ext uri="{FF2B5EF4-FFF2-40B4-BE49-F238E27FC236}">
                <a16:creationId xmlns:a16="http://schemas.microsoft.com/office/drawing/2014/main" id="{99E0A761-5DD6-1C5E-88A2-A5B773B39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6373" y="758919"/>
            <a:ext cx="2405654" cy="124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092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tificate of Scholarship">
      <a:dk1>
        <a:srgbClr val="000000"/>
      </a:dk1>
      <a:lt1>
        <a:srgbClr val="FFFFFF"/>
      </a:lt1>
      <a:dk2>
        <a:srgbClr val="696464"/>
      </a:dk2>
      <a:lt2>
        <a:srgbClr val="C3B8B4"/>
      </a:lt2>
      <a:accent1>
        <a:srgbClr val="E55956"/>
      </a:accent1>
      <a:accent2>
        <a:srgbClr val="B14647"/>
      </a:accent2>
      <a:accent3>
        <a:srgbClr val="3E3432"/>
      </a:accent3>
      <a:accent4>
        <a:srgbClr val="FB625F"/>
      </a:accent4>
      <a:accent5>
        <a:srgbClr val="168485"/>
      </a:accent5>
      <a:accent6>
        <a:srgbClr val="006588"/>
      </a:accent6>
      <a:hlink>
        <a:srgbClr val="CC9900"/>
      </a:hlink>
      <a:folHlink>
        <a:srgbClr val="96A9A9"/>
      </a:folHlink>
    </a:clrScheme>
    <a:fontScheme name="Custom 6">
      <a:majorFont>
        <a:latin typeface="Gill Sans MT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ificate of Scholarship_TM02895265_WAC_AP_SL_v3" id="{54493849-C588-4B9D-938D-6267E2ACE5CA}" vid="{4AA5DDD9-B27D-4224-BC66-65B2F71520C2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1FA6F58-2EF8-4F6A-803D-1FB765E6BF13}">
  <we:reference id="wa200003052" version="2.0.0.0" store="en-US" storeType="OMEX"/>
  <we:alternateReferences>
    <we:reference id="wa200003052" version="2.0.0.0" store="WA200003052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7a416adda3cf0f491a4f548a2367a54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ef98d826045059a9b3c156985e150d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296F365-A8FB-4771-B5A5-049B27B980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48541D-4E0C-47F7-8FE9-80A7836D9D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E7E590-2B19-426F-B030-B3BE65C3E734}">
  <ds:schemaRefs>
    <ds:schemaRef ds:uri="http://purl.org/dc/terms/"/>
    <ds:schemaRef ds:uri="http://www.w3.org/XML/1998/namespace"/>
    <ds:schemaRef ds:uri="230e9df3-be65-4c73-a93b-d1236ebd677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71af3243-3dd4-4a8d-8c0d-dd76da1f02a5"/>
    <ds:schemaRef ds:uri="16c05727-aa75-4e4a-9b5f-8a80a1165891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Certificate of scholarship</Template>
  <TotalTime>37</TotalTime>
  <Words>24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Georgia</vt:lpstr>
      <vt:lpstr>Gill Sans MT</vt:lpstr>
      <vt:lpstr>Office Theme</vt:lpstr>
      <vt:lpstr>CERTIFICATE OF ACHIEVEMENT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Foster</dc:creator>
  <cp:lastModifiedBy>James Foster</cp:lastModifiedBy>
  <cp:revision>5</cp:revision>
  <cp:lastPrinted>2024-10-01T20:59:41Z</cp:lastPrinted>
  <dcterms:created xsi:type="dcterms:W3CDTF">2024-09-27T21:51:27Z</dcterms:created>
  <dcterms:modified xsi:type="dcterms:W3CDTF">2024-10-11T15:27:54Z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