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6"/>
  </p:notesMasterIdLst>
  <p:sldIdLst>
    <p:sldId id="257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282F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29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46D37F-983D-4B43-BC63-3BBD22725F2B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0"/>
      <dgm:spPr/>
    </dgm:pt>
    <dgm:pt modelId="{F341D548-8DB7-4221-9F92-F3D2667D885F}" type="pres">
      <dgm:prSet presAssocID="{0D46D37F-983D-4B43-BC63-3BBD22725F2B}" presName="Name0" presStyleCnt="0">
        <dgm:presLayoutVars>
          <dgm:resizeHandles/>
        </dgm:presLayoutVars>
      </dgm:prSet>
      <dgm:spPr/>
    </dgm:pt>
  </dgm:ptLst>
  <dgm:cxnLst>
    <dgm:cxn modelId="{7AE0FDCC-A77D-4CFD-A899-6BDFFE897716}" type="presOf" srcId="{0D46D37F-983D-4B43-BC63-3BBD22725F2B}" destId="{F341D548-8DB7-4221-9F92-F3D2667D885F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905B2-3B53-43D4-8F43-D0E55806C10E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0D629-5BA6-46C5-A271-0278CB57A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1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803" y="1011936"/>
            <a:ext cx="5297805" cy="5388864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9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9803" y="6400800"/>
            <a:ext cx="5297805" cy="2255520"/>
          </a:xfrm>
        </p:spPr>
        <p:txBody>
          <a:bodyPr>
            <a:normAutofit/>
          </a:bodyPr>
          <a:lstStyle>
            <a:lvl1pPr marL="0" indent="0" algn="l">
              <a:buNone/>
              <a:defRPr sz="1500" baseline="0">
                <a:solidFill>
                  <a:schemeClr val="tx1">
                    <a:lumMod val="8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5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57175" cy="9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154A6652-604E-4A86-B59D-1EB1EE114FC1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1674ECD0-B69A-4F7A-9CC5-AE933C096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51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6652-604E-4A86-B59D-1EB1EE114FC1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ECD0-B69A-4F7A-9CC5-AE933C096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64894" y="508000"/>
            <a:ext cx="1393031" cy="78634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508000"/>
            <a:ext cx="4350544" cy="786341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6652-604E-4A86-B59D-1EB1EE114FC1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ECD0-B69A-4F7A-9CC5-AE933C096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8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6652-604E-4A86-B59D-1EB1EE114FC1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ECD0-B69A-4F7A-9CC5-AE933C096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803" y="1011936"/>
            <a:ext cx="5297805" cy="5388864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495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9803" y="6400800"/>
            <a:ext cx="5297805" cy="2255520"/>
          </a:xfrm>
        </p:spPr>
        <p:txBody>
          <a:bodyPr anchor="t">
            <a:normAutofit/>
          </a:bodyPr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6652-604E-4A86-B59D-1EB1EE114FC1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ECD0-B69A-4F7A-9CC5-AE933C096BA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57175" cy="9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88909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803" y="2438402"/>
            <a:ext cx="2520315" cy="5801783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46145" y="2438402"/>
            <a:ext cx="2520315" cy="5801783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6652-604E-4A86-B59D-1EB1EE114FC1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ECD0-B69A-4F7A-9CC5-AE933C096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34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9803" y="2289580"/>
            <a:ext cx="2520315" cy="97536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9803" y="3343400"/>
            <a:ext cx="2520315" cy="48862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449574" y="2289580"/>
            <a:ext cx="2523744" cy="97536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350" b="0" kern="1200" spc="8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50"/>
              </a:spcAft>
              <a:buClr>
                <a:schemeClr val="accent1"/>
              </a:buClr>
              <a:buSzPct val="800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46145" y="3343400"/>
            <a:ext cx="2520315" cy="48862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6652-604E-4A86-B59D-1EB1EE114FC1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ECD0-B69A-4F7A-9CC5-AE933C096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9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6652-604E-4A86-B59D-1EB1EE114FC1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ECD0-B69A-4F7A-9CC5-AE933C096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4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6652-604E-4A86-B59D-1EB1EE114FC1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ECD0-B69A-4F7A-9CC5-AE933C096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9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609602"/>
            <a:ext cx="1800225" cy="2133596"/>
          </a:xfrm>
        </p:spPr>
        <p:txBody>
          <a:bodyPr anchor="b">
            <a:normAutofit/>
          </a:bodyPr>
          <a:lstStyle>
            <a:lvl1pPr>
              <a:defRPr sz="21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650" y="914400"/>
            <a:ext cx="3419475" cy="73152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202" y="2799648"/>
            <a:ext cx="1800225" cy="508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sz="9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6652-604E-4A86-B59D-1EB1EE114FC1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ECD0-B69A-4F7A-9CC5-AE933C096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1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807200"/>
            <a:ext cx="6352223" cy="233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010400"/>
            <a:ext cx="5614988" cy="1219200"/>
          </a:xfrm>
        </p:spPr>
        <p:txBody>
          <a:bodyPr anchor="b">
            <a:normAutofit/>
          </a:bodyPr>
          <a:lstStyle>
            <a:lvl1pPr>
              <a:defRPr sz="21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2"/>
            <a:ext cx="6352223" cy="6838564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8144787"/>
            <a:ext cx="5614988" cy="79601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75">
                <a:solidFill>
                  <a:schemeClr val="bg1">
                    <a:lumMod val="8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6652-604E-4A86-B59D-1EB1EE114FC1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ECD0-B69A-4F7A-9CC5-AE933C096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46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13646" y="0"/>
            <a:ext cx="548640" cy="9144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9803" y="487680"/>
            <a:ext cx="5452110" cy="1767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9803" y="2438402"/>
            <a:ext cx="4834890" cy="5801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5317968" y="1472109"/>
            <a:ext cx="2539999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154A6652-604E-4A86-B59D-1EB1EE114FC1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4200366" y="5536109"/>
            <a:ext cx="477520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30791" y="8229602"/>
            <a:ext cx="514350" cy="791633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674ECD0-B69A-4F7A-9CC5-AE933C096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2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 spc="-38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5000"/>
        </a:lnSpc>
        <a:spcBef>
          <a:spcPts val="1050"/>
        </a:spcBef>
        <a:spcAft>
          <a:spcPts val="150"/>
        </a:spcAft>
        <a:buClr>
          <a:schemeClr val="accent1"/>
        </a:buClr>
        <a:buSzPct val="80000"/>
        <a:buFont typeface="Arial" pitchFamily="34" charset="0"/>
        <a:buChar char="•"/>
        <a:defRPr sz="1350" kern="1200" spc="8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png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B1A803-1251-4E53-A806-6F30A32CD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102" y="443514"/>
            <a:ext cx="951202" cy="9519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88849A-14CE-4F60-BE96-BCBF19778CDF}"/>
              </a:ext>
            </a:extLst>
          </p:cNvPr>
          <p:cNvSpPr/>
          <p:nvPr/>
        </p:nvSpPr>
        <p:spPr>
          <a:xfrm>
            <a:off x="1143000" y="457838"/>
            <a:ext cx="54922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D9282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Fluid Power Club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B367E5-3123-4F2C-BDF4-5A249DA4498D}"/>
              </a:ext>
            </a:extLst>
          </p:cNvPr>
          <p:cNvSpPr txBox="1"/>
          <p:nvPr/>
        </p:nvSpPr>
        <p:spPr>
          <a:xfrm>
            <a:off x="567014" y="1477289"/>
            <a:ext cx="5711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Join [University]’s 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Fluid Power Club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EB6B93-4100-4FE8-B933-7064EAD8AA71}"/>
              </a:ext>
            </a:extLst>
          </p:cNvPr>
          <p:cNvSpPr txBox="1"/>
          <p:nvPr/>
        </p:nvSpPr>
        <p:spPr>
          <a:xfrm>
            <a:off x="1509718" y="8259891"/>
            <a:ext cx="3832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For further details, contact: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A46628-573C-4774-9FFF-4562FBEE680B}"/>
              </a:ext>
            </a:extLst>
          </p:cNvPr>
          <p:cNvSpPr txBox="1"/>
          <p:nvPr/>
        </p:nvSpPr>
        <p:spPr>
          <a:xfrm>
            <a:off x="2163510" y="8661898"/>
            <a:ext cx="5051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[Advisor Information]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6F2B4E-CA24-4772-BF21-9C13A1949C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58" t="44100" r="36521" b="28946"/>
          <a:stretch/>
        </p:blipFill>
        <p:spPr>
          <a:xfrm>
            <a:off x="377102" y="4612943"/>
            <a:ext cx="2416202" cy="1483057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A8E0FB3-A451-4C13-B3E2-FB91A9C215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6312730"/>
              </p:ext>
            </p:extLst>
          </p:nvPr>
        </p:nvGraphicFramePr>
        <p:xfrm>
          <a:off x="1143000" y="3048000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F6A8B8BD-F87A-4096-8554-DE0DA7A139BF}"/>
              </a:ext>
            </a:extLst>
          </p:cNvPr>
          <p:cNvGrpSpPr/>
          <p:nvPr/>
        </p:nvGrpSpPr>
        <p:grpSpPr>
          <a:xfrm>
            <a:off x="2897247" y="3010488"/>
            <a:ext cx="3583650" cy="1280882"/>
            <a:chOff x="1194147" y="2826"/>
            <a:chExt cx="3541015" cy="1208955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7FB0792C-3BC0-4438-9EFF-F4D943BC0534}"/>
                </a:ext>
              </a:extLst>
            </p:cNvPr>
            <p:cNvSpPr/>
            <p:nvPr/>
          </p:nvSpPr>
          <p:spPr>
            <a:xfrm rot="10800000">
              <a:off x="1194148" y="2826"/>
              <a:ext cx="3541015" cy="1208955"/>
            </a:xfrm>
            <a:prstGeom prst="homePlat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Arrow: Pentagon 4">
              <a:extLst>
                <a:ext uri="{FF2B5EF4-FFF2-40B4-BE49-F238E27FC236}">
                  <a16:creationId xmlns:a16="http://schemas.microsoft.com/office/drawing/2014/main" id="{C6915EF9-640D-4789-B396-054F6B6C43FE}"/>
                </a:ext>
              </a:extLst>
            </p:cNvPr>
            <p:cNvSpPr txBox="1"/>
            <p:nvPr/>
          </p:nvSpPr>
          <p:spPr>
            <a:xfrm>
              <a:off x="1496387" y="2826"/>
              <a:ext cx="3238776" cy="1208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116" tIns="72390" rIns="135128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Work on educational and technical projects</a:t>
              </a:r>
              <a:endParaRPr lang="en-US" sz="2000" b="1" kern="12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A01BC7C-AE8E-44E6-B3CF-8AF5827E6634}"/>
              </a:ext>
            </a:extLst>
          </p:cNvPr>
          <p:cNvGrpSpPr/>
          <p:nvPr/>
        </p:nvGrpSpPr>
        <p:grpSpPr>
          <a:xfrm>
            <a:off x="2939881" y="4760850"/>
            <a:ext cx="3541015" cy="1208955"/>
            <a:chOff x="1250096" y="1617323"/>
            <a:chExt cx="3541015" cy="1208955"/>
          </a:xfrm>
        </p:grpSpPr>
        <p:sp>
          <p:nvSpPr>
            <p:cNvPr id="20" name="Arrow: Pentagon 19">
              <a:extLst>
                <a:ext uri="{FF2B5EF4-FFF2-40B4-BE49-F238E27FC236}">
                  <a16:creationId xmlns:a16="http://schemas.microsoft.com/office/drawing/2014/main" id="{E3DC8DAF-DB98-42C8-9E8D-C5B873CE21DA}"/>
                </a:ext>
              </a:extLst>
            </p:cNvPr>
            <p:cNvSpPr/>
            <p:nvPr/>
          </p:nvSpPr>
          <p:spPr>
            <a:xfrm rot="10800000">
              <a:off x="1250096" y="1617323"/>
              <a:ext cx="3541015" cy="1208955"/>
            </a:xfrm>
            <a:prstGeom prst="homePlat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Arrow: Pentagon 4">
              <a:extLst>
                <a:ext uri="{FF2B5EF4-FFF2-40B4-BE49-F238E27FC236}">
                  <a16:creationId xmlns:a16="http://schemas.microsoft.com/office/drawing/2014/main" id="{79016F9F-8793-4B0D-B081-9459D8E04C69}"/>
                </a:ext>
              </a:extLst>
            </p:cNvPr>
            <p:cNvSpPr txBox="1"/>
            <p:nvPr/>
          </p:nvSpPr>
          <p:spPr>
            <a:xfrm>
              <a:off x="1552335" y="1617323"/>
              <a:ext cx="3238776" cy="1208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116" tIns="72390" rIns="135128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Learn about job opportunities in the fluid power industry</a:t>
              </a:r>
              <a:endParaRPr lang="en-US" sz="2000" b="1" kern="12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9805AA-D126-48CD-AC75-2EC909D0F4CB}"/>
              </a:ext>
            </a:extLst>
          </p:cNvPr>
          <p:cNvGrpSpPr/>
          <p:nvPr/>
        </p:nvGrpSpPr>
        <p:grpSpPr>
          <a:xfrm>
            <a:off x="2939881" y="6413569"/>
            <a:ext cx="3541015" cy="1208955"/>
            <a:chOff x="1250096" y="1617323"/>
            <a:chExt cx="3541015" cy="1208955"/>
          </a:xfrm>
        </p:grpSpPr>
        <p:sp>
          <p:nvSpPr>
            <p:cNvPr id="23" name="Arrow: Pentagon 22">
              <a:extLst>
                <a:ext uri="{FF2B5EF4-FFF2-40B4-BE49-F238E27FC236}">
                  <a16:creationId xmlns:a16="http://schemas.microsoft.com/office/drawing/2014/main" id="{D1A8BB70-E9C1-42AE-8333-D340A881A6F5}"/>
                </a:ext>
              </a:extLst>
            </p:cNvPr>
            <p:cNvSpPr/>
            <p:nvPr/>
          </p:nvSpPr>
          <p:spPr>
            <a:xfrm rot="10800000">
              <a:off x="1250096" y="1617323"/>
              <a:ext cx="3541015" cy="1208955"/>
            </a:xfrm>
            <a:prstGeom prst="homePlat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Arrow: Pentagon 4">
              <a:extLst>
                <a:ext uri="{FF2B5EF4-FFF2-40B4-BE49-F238E27FC236}">
                  <a16:creationId xmlns:a16="http://schemas.microsoft.com/office/drawing/2014/main" id="{AE795572-83A6-4B15-8DC2-17A19E6FB85E}"/>
                </a:ext>
              </a:extLst>
            </p:cNvPr>
            <p:cNvSpPr txBox="1"/>
            <p:nvPr/>
          </p:nvSpPr>
          <p:spPr>
            <a:xfrm>
              <a:off x="1552335" y="1617323"/>
              <a:ext cx="3238776" cy="1208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116" tIns="72390" rIns="135128" bIns="72390" numCol="1" spcCol="1270" anchor="ctr" anchorCtr="0">
              <a:noAutofit/>
            </a:bodyPr>
            <a:lstStyle/>
            <a:p>
              <a:pPr lvl="0"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Gain access to speakers and mentors in the fluid power industry</a:t>
              </a:r>
              <a:endParaRPr lang="en-US" sz="2000" b="1" dirty="0"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CBE3C7DA-F861-49DD-BE33-C11AF06FCE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463" y="6230575"/>
            <a:ext cx="2391807" cy="172431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564AF0-1126-4C4B-B51C-4FADA3D00C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63" y="2730431"/>
            <a:ext cx="2391807" cy="175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94225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A830FC6F601849B2921DA31D8338E4" ma:contentTypeVersion="10" ma:contentTypeDescription="Create a new document." ma:contentTypeScope="" ma:versionID="2452ccb4d9ace6a8c72d17d3c4a57983">
  <xsd:schema xmlns:xsd="http://www.w3.org/2001/XMLSchema" xmlns:xs="http://www.w3.org/2001/XMLSchema" xmlns:p="http://schemas.microsoft.com/office/2006/metadata/properties" xmlns:ns3="b1b45b52-83b3-40bc-ae7c-406abf60e539" targetNamespace="http://schemas.microsoft.com/office/2006/metadata/properties" ma:root="true" ma:fieldsID="0f802d148a1435ba5cee929a6eb9a024" ns3:_="">
    <xsd:import namespace="b1b45b52-83b3-40bc-ae7c-406abf60e53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b45b52-83b3-40bc-ae7c-406abf60e5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C90F76-8456-49CB-9A74-62ED26F10D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FB0A47-3CBA-4CCF-A6F3-E53A6C5511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b45b52-83b3-40bc-ae7c-406abf60e5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2703DF-DAFB-45A4-8329-0EDA3E0FDA91}">
  <ds:schemaRefs>
    <ds:schemaRef ds:uri="http://purl.org/dc/elements/1.1/"/>
    <ds:schemaRef ds:uri="http://schemas.microsoft.com/office/2006/metadata/properties"/>
    <ds:schemaRef ds:uri="b1b45b52-83b3-40bc-ae7c-406abf60e53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153</TotalTime>
  <Words>47</Words>
  <Application>Microsoft Office PowerPoint</Application>
  <PresentationFormat>Letter Paper (8.5x11 in)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Schoolbook</vt:lpstr>
      <vt:lpstr>Ink Free</vt:lpstr>
      <vt:lpstr>Wingdings 2</vt:lpstr>
      <vt:lpstr>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Zignego</dc:creator>
  <cp:lastModifiedBy>Katrina Schwarz</cp:lastModifiedBy>
  <cp:revision>7</cp:revision>
  <dcterms:created xsi:type="dcterms:W3CDTF">2019-08-27T13:06:10Z</dcterms:created>
  <dcterms:modified xsi:type="dcterms:W3CDTF">2022-01-19T21:10:37Z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0x0101001EA830FC6F601849B2921DA31D8338E4</vt:lpwstr>
  </property>
</Properties>
</file>